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5"/>
  </p:notesMasterIdLst>
  <p:sldIdLst>
    <p:sldId id="257" r:id="rId2"/>
    <p:sldId id="256" r:id="rId3"/>
    <p:sldId id="258" r:id="rId4"/>
  </p:sldIdLst>
  <p:sldSz cx="51206400" cy="2880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EAEFF7"/>
    <a:srgbClr val="ADCDEA"/>
    <a:srgbClr val="0C77BC"/>
    <a:srgbClr val="00AEEA"/>
    <a:srgbClr val="FFEE00"/>
    <a:srgbClr val="A5A5A5"/>
    <a:srgbClr val="E1E1E1"/>
    <a:srgbClr val="B5060F"/>
    <a:srgbClr val="B506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25" d="100"/>
          <a:sy n="25" d="100"/>
        </p:scale>
        <p:origin x="72" y="28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overlay val="0"/>
      <c:spPr>
        <a:noFill/>
        <a:ln>
          <a:noFill/>
        </a:ln>
        <a:effectLst/>
      </c:spPr>
      <c:txPr>
        <a:bodyPr rot="0" spcFirstLastPara="1" vertOverflow="ellipsis" vert="horz" wrap="square" anchor="ctr" anchorCtr="1"/>
        <a:lstStyle/>
        <a:p>
          <a:pPr>
            <a:defRPr sz="4400" b="0" i="0" u="none" strike="noStrike" kern="1200" spc="0" baseline="0">
              <a:solidFill>
                <a:srgbClr val="2F2D55"/>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5">
                <a:shade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696-4450-A050-0DCB5E738F6B}"/>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696-4450-A050-0DCB5E738F6B}"/>
            </c:ext>
          </c:extLst>
        </c:ser>
        <c:ser>
          <c:idx val="2"/>
          <c:order val="2"/>
          <c:tx>
            <c:strRef>
              <c:f>Sheet1!$D$1</c:f>
              <c:strCache>
                <c:ptCount val="1"/>
                <c:pt idx="0">
                  <c:v>Series 3</c:v>
                </c:pt>
              </c:strCache>
            </c:strRef>
          </c:tx>
          <c:spPr>
            <a:solidFill>
              <a:schemeClr val="accent5">
                <a:tint val="6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696-4450-A050-0DCB5E738F6B}"/>
            </c:ext>
          </c:extLst>
        </c:ser>
        <c:dLbls>
          <c:showLegendKey val="0"/>
          <c:showVal val="0"/>
          <c:showCatName val="0"/>
          <c:showSerName val="0"/>
          <c:showPercent val="0"/>
          <c:showBubbleSize val="0"/>
        </c:dLbls>
        <c:gapWidth val="219"/>
        <c:overlap val="-27"/>
        <c:axId val="635476624"/>
        <c:axId val="635487600"/>
      </c:barChart>
      <c:catAx>
        <c:axId val="635476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rgbClr val="2F2D55"/>
                </a:solidFill>
                <a:latin typeface="+mn-lt"/>
                <a:ea typeface="+mn-ea"/>
                <a:cs typeface="+mn-cs"/>
              </a:defRPr>
            </a:pPr>
            <a:endParaRPr lang="en-US"/>
          </a:p>
        </c:txPr>
        <c:crossAx val="635487600"/>
        <c:crosses val="autoZero"/>
        <c:auto val="1"/>
        <c:lblAlgn val="ctr"/>
        <c:lblOffset val="100"/>
        <c:noMultiLvlLbl val="0"/>
      </c:catAx>
      <c:valAx>
        <c:axId val="635487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rgbClr val="2F2D55"/>
                </a:solidFill>
                <a:latin typeface="+mn-lt"/>
                <a:ea typeface="+mn-ea"/>
                <a:cs typeface="+mn-cs"/>
              </a:defRPr>
            </a:pPr>
            <a:endParaRPr lang="en-US"/>
          </a:p>
        </c:txPr>
        <c:crossAx val="635476624"/>
        <c:crosses val="autoZero"/>
        <c:crossBetween val="between"/>
      </c:valAx>
      <c:spPr>
        <a:noFill/>
        <a:ln>
          <a:noFill/>
        </a:ln>
        <a:effectLst/>
      </c:spPr>
    </c:plotArea>
    <c:legend>
      <c:legendPos val="b"/>
      <c:layout>
        <c:manualLayout>
          <c:xMode val="edge"/>
          <c:yMode val="edge"/>
          <c:x val="1.5514948081688991E-2"/>
          <c:y val="0.88977941956214956"/>
          <c:w val="0.94639374261484244"/>
          <c:h val="9.4091544765799839E-2"/>
        </c:manualLayout>
      </c:layout>
      <c:overlay val="0"/>
      <c:spPr>
        <a:noFill/>
        <a:ln>
          <a:noFill/>
        </a:ln>
        <a:effectLst/>
      </c:spPr>
      <c:txPr>
        <a:bodyPr rot="0" spcFirstLastPara="1" vertOverflow="ellipsis" vert="horz" wrap="square" anchor="ctr" anchorCtr="1"/>
        <a:lstStyle/>
        <a:p>
          <a:pPr>
            <a:defRPr sz="2400" b="0" i="0" u="none" strike="noStrike" kern="1200" baseline="0">
              <a:solidFill>
                <a:srgbClr val="2F2D55"/>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rgbClr val="2F2D55"/>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BCA9E-070B-4F83-BD1E-D31BCA87F93A}" type="doc">
      <dgm:prSet loTypeId="urn:microsoft.com/office/officeart/2008/layout/CircleAccentTimeline" loCatId="process" qsTypeId="urn:microsoft.com/office/officeart/2005/8/quickstyle/simple1" qsCatId="simple" csTypeId="urn:microsoft.com/office/officeart/2005/8/colors/accent5_5" csCatId="accent5" phldr="0"/>
      <dgm:spPr/>
      <dgm:t>
        <a:bodyPr/>
        <a:lstStyle/>
        <a:p>
          <a:endParaRPr lang="en-US"/>
        </a:p>
      </dgm:t>
    </dgm:pt>
    <dgm:pt modelId="{C42F5900-B872-46CB-8242-EA042065D1CF}">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54A49DA0-61B8-4BC1-92AD-65D9D72640A6}" type="parTrans" cxnId="{98709290-392F-45EF-ABCE-680E415020E5}">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883F848C-544D-4C39-9311-EE2A30451A86}" type="sibTrans" cxnId="{98709290-392F-45EF-ABCE-680E415020E5}">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3B93D445-2D1C-4403-A7A5-4150666E9EC4}">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5ABFCE88-EA5E-4218-8376-5B86E3782B4E}" type="parTrans" cxnId="{4AE0090E-D634-4E04-A7E2-72E6F20F1272}">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C51E1A14-530E-4D35-9235-E45767F33A49}" type="sibTrans" cxnId="{4AE0090E-D634-4E04-A7E2-72E6F20F1272}">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9C337856-61AD-495F-861F-959EF9701636}">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821412D5-96A1-496B-ABAA-A07747D9BC2B}" type="parTrans" cxnId="{B0FB2706-AD42-44A0-9042-53FABB194D1B}">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4C20500C-E460-4319-94ED-3E4D35E018AD}" type="sibTrans" cxnId="{B0FB2706-AD42-44A0-9042-53FABB194D1B}">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BA695BD4-23B4-403F-B5A7-3A882B7CAB45}">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09F8C4A7-D8BC-435E-B812-3119B39A72FF}" type="parTrans" cxnId="{712B5128-7932-41BA-8A0A-FE60A7D4E4FB}">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11F303F8-0D10-48C9-9A08-BABE196D2DDA}" type="sibTrans" cxnId="{712B5128-7932-41BA-8A0A-FE60A7D4E4FB}">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EE83EE03-2C21-4976-8E4D-ED699AD74FD8}">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F800814E-CF5A-4ADA-9116-5906312BB652}" type="parTrans" cxnId="{0DEEE4E7-D6A8-4AA0-9AAA-6002E520674E}">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2A02FFF1-7D62-494A-9285-AF597DE9840E}" type="sibTrans" cxnId="{0DEEE4E7-D6A8-4AA0-9AAA-6002E520674E}">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091B788C-FC53-4F47-91E6-3987AD4048B8}">
      <dgm:prSet phldrT="[Text]" phldr="1"/>
      <dgm:spPr/>
      <dgm:t>
        <a:bodyPr/>
        <a:lstStyle/>
        <a:p>
          <a:endParaRPr lang="en-US" dirty="0">
            <a:solidFill>
              <a:srgbClr val="515151"/>
            </a:solidFill>
            <a:latin typeface="Arial" panose="020B0604020202020204" pitchFamily="34" charset="0"/>
            <a:cs typeface="Arial" panose="020B0604020202020204" pitchFamily="34" charset="0"/>
          </a:endParaRPr>
        </a:p>
      </dgm:t>
    </dgm:pt>
    <dgm:pt modelId="{16CB1DC5-5A80-4FA8-B9F6-29548DC02EAA}" type="parTrans" cxnId="{E6621B7C-EC68-4226-84C1-3A2A06E887B8}">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BBB5526F-D227-48F7-B622-473F6F334492}" type="sibTrans" cxnId="{E6621B7C-EC68-4226-84C1-3A2A06E887B8}">
      <dgm:prSet/>
      <dgm:spPr/>
      <dgm:t>
        <a:bodyPr/>
        <a:lstStyle/>
        <a:p>
          <a:endParaRPr lang="en-US">
            <a:solidFill>
              <a:srgbClr val="133C8B"/>
            </a:solidFill>
            <a:latin typeface="Arial" panose="020B0604020202020204" pitchFamily="34" charset="0"/>
            <a:cs typeface="Arial" panose="020B0604020202020204" pitchFamily="34" charset="0"/>
          </a:endParaRPr>
        </a:p>
      </dgm:t>
    </dgm:pt>
    <dgm:pt modelId="{2A7CCD31-88C9-4A99-83E1-A0C1BAFEA9C4}" type="pres">
      <dgm:prSet presAssocID="{C4DBCA9E-070B-4F83-BD1E-D31BCA87F93A}" presName="Name0" presStyleCnt="0">
        <dgm:presLayoutVars>
          <dgm:dir/>
        </dgm:presLayoutVars>
      </dgm:prSet>
      <dgm:spPr/>
    </dgm:pt>
    <dgm:pt modelId="{752F08EC-0D54-49E0-9F3A-4BDE0DA52764}" type="pres">
      <dgm:prSet presAssocID="{C42F5900-B872-46CB-8242-EA042065D1CF}" presName="parComposite" presStyleCnt="0"/>
      <dgm:spPr/>
    </dgm:pt>
    <dgm:pt modelId="{F7B8EAB1-26F5-4214-AAA7-4A815E7D3087}" type="pres">
      <dgm:prSet presAssocID="{C42F5900-B872-46CB-8242-EA042065D1CF}" presName="parBigCircle" presStyleLbl="node0" presStyleIdx="0" presStyleCnt="2"/>
      <dgm:spPr/>
    </dgm:pt>
    <dgm:pt modelId="{36CD5C90-539F-416F-9576-A43201517468}" type="pres">
      <dgm:prSet presAssocID="{C42F5900-B872-46CB-8242-EA042065D1CF}" presName="parTx" presStyleLbl="revTx" presStyleIdx="0" presStyleCnt="10"/>
      <dgm:spPr/>
    </dgm:pt>
    <dgm:pt modelId="{CC07E03B-5BD6-48B9-9BFB-E9C435B895F7}" type="pres">
      <dgm:prSet presAssocID="{C42F5900-B872-46CB-8242-EA042065D1CF}" presName="bSpace" presStyleCnt="0"/>
      <dgm:spPr/>
    </dgm:pt>
    <dgm:pt modelId="{E547F871-515D-4B39-BA32-7C9EBA547DB8}" type="pres">
      <dgm:prSet presAssocID="{C42F5900-B872-46CB-8242-EA042065D1CF}" presName="parBackupNorm" presStyleCnt="0"/>
      <dgm:spPr/>
    </dgm:pt>
    <dgm:pt modelId="{5CB6C15D-7B3C-4C08-9744-528C5AD6FDE5}" type="pres">
      <dgm:prSet presAssocID="{883F848C-544D-4C39-9311-EE2A30451A86}" presName="parSpace" presStyleCnt="0"/>
      <dgm:spPr/>
    </dgm:pt>
    <dgm:pt modelId="{51FBBDB1-55B1-4692-97A0-1FC0EEA701C8}" type="pres">
      <dgm:prSet presAssocID="{3B93D445-2D1C-4403-A7A5-4150666E9EC4}" presName="desBackupLeftNorm" presStyleCnt="0"/>
      <dgm:spPr/>
    </dgm:pt>
    <dgm:pt modelId="{C6E554AD-8EB6-484E-B6DA-C88EACB6024C}" type="pres">
      <dgm:prSet presAssocID="{3B93D445-2D1C-4403-A7A5-4150666E9EC4}" presName="desComposite" presStyleCnt="0"/>
      <dgm:spPr/>
    </dgm:pt>
    <dgm:pt modelId="{F3C90786-C609-474E-81C3-52F5331BF162}" type="pres">
      <dgm:prSet presAssocID="{3B93D445-2D1C-4403-A7A5-4150666E9EC4}" presName="desCircle" presStyleLbl="node1" presStyleIdx="0" presStyleCnt="4"/>
      <dgm:spPr/>
    </dgm:pt>
    <dgm:pt modelId="{5C40700A-AFD5-43B7-ACC9-16B679CF6B4A}" type="pres">
      <dgm:prSet presAssocID="{3B93D445-2D1C-4403-A7A5-4150666E9EC4}" presName="chTx" presStyleLbl="revTx" presStyleIdx="1" presStyleCnt="10"/>
      <dgm:spPr/>
    </dgm:pt>
    <dgm:pt modelId="{DC3CA443-8082-453C-A22C-39997DB0960B}" type="pres">
      <dgm:prSet presAssocID="{3B93D445-2D1C-4403-A7A5-4150666E9EC4}" presName="desTx" presStyleLbl="revTx" presStyleIdx="2" presStyleCnt="10">
        <dgm:presLayoutVars>
          <dgm:bulletEnabled val="1"/>
        </dgm:presLayoutVars>
      </dgm:prSet>
      <dgm:spPr/>
    </dgm:pt>
    <dgm:pt modelId="{F8A9FC1B-743E-4DAB-8E00-FBEE44CCFB0E}" type="pres">
      <dgm:prSet presAssocID="{3B93D445-2D1C-4403-A7A5-4150666E9EC4}" presName="desBackupRightNorm" presStyleCnt="0"/>
      <dgm:spPr/>
    </dgm:pt>
    <dgm:pt modelId="{F0657D02-ABFD-445B-AAE4-F41C2000F514}" type="pres">
      <dgm:prSet presAssocID="{C51E1A14-530E-4D35-9235-E45767F33A49}" presName="desSpace" presStyleCnt="0"/>
      <dgm:spPr/>
    </dgm:pt>
    <dgm:pt modelId="{502554EE-3B14-44CC-B7B0-26C47573A18E}" type="pres">
      <dgm:prSet presAssocID="{9C337856-61AD-495F-861F-959EF9701636}" presName="desBackupLeftNorm" presStyleCnt="0"/>
      <dgm:spPr/>
    </dgm:pt>
    <dgm:pt modelId="{269EBA41-E665-4E67-BBB1-7321934458B4}" type="pres">
      <dgm:prSet presAssocID="{9C337856-61AD-495F-861F-959EF9701636}" presName="desComposite" presStyleCnt="0"/>
      <dgm:spPr/>
    </dgm:pt>
    <dgm:pt modelId="{33C56E72-93AE-42F8-859C-E17F8DAA8708}" type="pres">
      <dgm:prSet presAssocID="{9C337856-61AD-495F-861F-959EF9701636}" presName="desCircle" presStyleLbl="node1" presStyleIdx="1" presStyleCnt="4"/>
      <dgm:spPr/>
    </dgm:pt>
    <dgm:pt modelId="{11EFAA2B-0A6E-4BD1-A7A9-009AF8D5395F}" type="pres">
      <dgm:prSet presAssocID="{9C337856-61AD-495F-861F-959EF9701636}" presName="chTx" presStyleLbl="revTx" presStyleIdx="3" presStyleCnt="10"/>
      <dgm:spPr/>
    </dgm:pt>
    <dgm:pt modelId="{21BEC02F-3641-43DA-A660-1149E33400BA}" type="pres">
      <dgm:prSet presAssocID="{9C337856-61AD-495F-861F-959EF9701636}" presName="desTx" presStyleLbl="revTx" presStyleIdx="4" presStyleCnt="10">
        <dgm:presLayoutVars>
          <dgm:bulletEnabled val="1"/>
        </dgm:presLayoutVars>
      </dgm:prSet>
      <dgm:spPr/>
    </dgm:pt>
    <dgm:pt modelId="{86D96BEB-40B3-4267-A956-2BA90E161F92}" type="pres">
      <dgm:prSet presAssocID="{9C337856-61AD-495F-861F-959EF9701636}" presName="desBackupRightNorm" presStyleCnt="0"/>
      <dgm:spPr/>
    </dgm:pt>
    <dgm:pt modelId="{10CA5962-718F-4F02-89D4-869D3F54FBF2}" type="pres">
      <dgm:prSet presAssocID="{4C20500C-E460-4319-94ED-3E4D35E018AD}" presName="desSpace" presStyleCnt="0"/>
      <dgm:spPr/>
    </dgm:pt>
    <dgm:pt modelId="{2D990D55-23C0-486D-BC66-73FAF4EF1D7D}" type="pres">
      <dgm:prSet presAssocID="{BA695BD4-23B4-403F-B5A7-3A882B7CAB45}" presName="parComposite" presStyleCnt="0"/>
      <dgm:spPr/>
    </dgm:pt>
    <dgm:pt modelId="{05A6DFB9-DAF3-4897-A4CC-58B40164307C}" type="pres">
      <dgm:prSet presAssocID="{BA695BD4-23B4-403F-B5A7-3A882B7CAB45}" presName="parBigCircle" presStyleLbl="node0" presStyleIdx="1" presStyleCnt="2"/>
      <dgm:spPr/>
    </dgm:pt>
    <dgm:pt modelId="{E5994A7E-60C8-4166-B99A-5C673A79E177}" type="pres">
      <dgm:prSet presAssocID="{BA695BD4-23B4-403F-B5A7-3A882B7CAB45}" presName="parTx" presStyleLbl="revTx" presStyleIdx="5" presStyleCnt="10"/>
      <dgm:spPr/>
    </dgm:pt>
    <dgm:pt modelId="{C8361663-4EFA-4A58-9232-5957FAA35623}" type="pres">
      <dgm:prSet presAssocID="{BA695BD4-23B4-403F-B5A7-3A882B7CAB45}" presName="bSpace" presStyleCnt="0"/>
      <dgm:spPr/>
    </dgm:pt>
    <dgm:pt modelId="{89BC7E37-7345-422F-A999-E0034EC2377B}" type="pres">
      <dgm:prSet presAssocID="{BA695BD4-23B4-403F-B5A7-3A882B7CAB45}" presName="parBackupNorm" presStyleCnt="0"/>
      <dgm:spPr/>
    </dgm:pt>
    <dgm:pt modelId="{2440587F-C0EC-43B6-B66D-D71BE3D6D5CC}" type="pres">
      <dgm:prSet presAssocID="{11F303F8-0D10-48C9-9A08-BABE196D2DDA}" presName="parSpace" presStyleCnt="0"/>
      <dgm:spPr/>
    </dgm:pt>
    <dgm:pt modelId="{FB20AC98-7484-42F1-B460-1B3912D08ACD}" type="pres">
      <dgm:prSet presAssocID="{EE83EE03-2C21-4976-8E4D-ED699AD74FD8}" presName="desBackupLeftNorm" presStyleCnt="0"/>
      <dgm:spPr/>
    </dgm:pt>
    <dgm:pt modelId="{75859D4C-331C-4504-9BD6-BD6FB0522F22}" type="pres">
      <dgm:prSet presAssocID="{EE83EE03-2C21-4976-8E4D-ED699AD74FD8}" presName="desComposite" presStyleCnt="0"/>
      <dgm:spPr/>
    </dgm:pt>
    <dgm:pt modelId="{5BC96BA2-3F7D-4F30-BB60-10BF80A6A1A4}" type="pres">
      <dgm:prSet presAssocID="{EE83EE03-2C21-4976-8E4D-ED699AD74FD8}" presName="desCircle" presStyleLbl="node1" presStyleIdx="2" presStyleCnt="4"/>
      <dgm:spPr/>
    </dgm:pt>
    <dgm:pt modelId="{4445ACCC-2141-474C-8C95-072EF98745EB}" type="pres">
      <dgm:prSet presAssocID="{EE83EE03-2C21-4976-8E4D-ED699AD74FD8}" presName="chTx" presStyleLbl="revTx" presStyleIdx="6" presStyleCnt="10"/>
      <dgm:spPr/>
    </dgm:pt>
    <dgm:pt modelId="{2705A24F-C529-4A96-B1AA-3CFC217734B0}" type="pres">
      <dgm:prSet presAssocID="{EE83EE03-2C21-4976-8E4D-ED699AD74FD8}" presName="desTx" presStyleLbl="revTx" presStyleIdx="7" presStyleCnt="10">
        <dgm:presLayoutVars>
          <dgm:bulletEnabled val="1"/>
        </dgm:presLayoutVars>
      </dgm:prSet>
      <dgm:spPr/>
    </dgm:pt>
    <dgm:pt modelId="{B29DFD61-D9AC-419F-88CC-C8E5D7237192}" type="pres">
      <dgm:prSet presAssocID="{EE83EE03-2C21-4976-8E4D-ED699AD74FD8}" presName="desBackupRightNorm" presStyleCnt="0"/>
      <dgm:spPr/>
    </dgm:pt>
    <dgm:pt modelId="{361FA246-1CA6-4269-B985-0726C717630A}" type="pres">
      <dgm:prSet presAssocID="{2A02FFF1-7D62-494A-9285-AF597DE9840E}" presName="desSpace" presStyleCnt="0"/>
      <dgm:spPr/>
    </dgm:pt>
    <dgm:pt modelId="{991F6471-2442-4BB2-8ACB-B85F7B7891F0}" type="pres">
      <dgm:prSet presAssocID="{091B788C-FC53-4F47-91E6-3987AD4048B8}" presName="desBackupLeftNorm" presStyleCnt="0"/>
      <dgm:spPr/>
    </dgm:pt>
    <dgm:pt modelId="{8868C273-0845-4AB8-9E4B-5A354DDACB26}" type="pres">
      <dgm:prSet presAssocID="{091B788C-FC53-4F47-91E6-3987AD4048B8}" presName="desComposite" presStyleCnt="0"/>
      <dgm:spPr/>
    </dgm:pt>
    <dgm:pt modelId="{2E4CA867-0F32-466E-97BF-DA3D2980B81C}" type="pres">
      <dgm:prSet presAssocID="{091B788C-FC53-4F47-91E6-3987AD4048B8}" presName="desCircle" presStyleLbl="node1" presStyleIdx="3" presStyleCnt="4"/>
      <dgm:spPr/>
    </dgm:pt>
    <dgm:pt modelId="{125E1551-1210-482F-BCC4-EEF8C0128EDE}" type="pres">
      <dgm:prSet presAssocID="{091B788C-FC53-4F47-91E6-3987AD4048B8}" presName="chTx" presStyleLbl="revTx" presStyleIdx="8" presStyleCnt="10"/>
      <dgm:spPr/>
    </dgm:pt>
    <dgm:pt modelId="{2D9E36DA-7445-42E7-B0C3-01C383A4EF54}" type="pres">
      <dgm:prSet presAssocID="{091B788C-FC53-4F47-91E6-3987AD4048B8}" presName="desTx" presStyleLbl="revTx" presStyleIdx="9" presStyleCnt="10">
        <dgm:presLayoutVars>
          <dgm:bulletEnabled val="1"/>
        </dgm:presLayoutVars>
      </dgm:prSet>
      <dgm:spPr/>
    </dgm:pt>
    <dgm:pt modelId="{7E21BB92-B8ED-4268-8BB5-71D731CBA9E1}" type="pres">
      <dgm:prSet presAssocID="{091B788C-FC53-4F47-91E6-3987AD4048B8}" presName="desBackupRightNorm" presStyleCnt="0"/>
      <dgm:spPr/>
    </dgm:pt>
    <dgm:pt modelId="{78C8B4E4-78C8-4F68-9F32-FC797EC8C05F}" type="pres">
      <dgm:prSet presAssocID="{BBB5526F-D227-48F7-B622-473F6F334492}" presName="desSpace" presStyleCnt="0"/>
      <dgm:spPr/>
    </dgm:pt>
  </dgm:ptLst>
  <dgm:cxnLst>
    <dgm:cxn modelId="{B0FB2706-AD42-44A0-9042-53FABB194D1B}" srcId="{C42F5900-B872-46CB-8242-EA042065D1CF}" destId="{9C337856-61AD-495F-861F-959EF9701636}" srcOrd="1" destOrd="0" parTransId="{821412D5-96A1-496B-ABAA-A07747D9BC2B}" sibTransId="{4C20500C-E460-4319-94ED-3E4D35E018AD}"/>
    <dgm:cxn modelId="{45EC890C-1515-40E8-A971-549C5844B2F5}" type="presOf" srcId="{3B93D445-2D1C-4403-A7A5-4150666E9EC4}" destId="{5C40700A-AFD5-43B7-ACC9-16B679CF6B4A}" srcOrd="0" destOrd="0" presId="urn:microsoft.com/office/officeart/2008/layout/CircleAccentTimeline"/>
    <dgm:cxn modelId="{4AE0090E-D634-4E04-A7E2-72E6F20F1272}" srcId="{C42F5900-B872-46CB-8242-EA042065D1CF}" destId="{3B93D445-2D1C-4403-A7A5-4150666E9EC4}" srcOrd="0" destOrd="0" parTransId="{5ABFCE88-EA5E-4218-8376-5B86E3782B4E}" sibTransId="{C51E1A14-530E-4D35-9235-E45767F33A49}"/>
    <dgm:cxn modelId="{712B5128-7932-41BA-8A0A-FE60A7D4E4FB}" srcId="{C4DBCA9E-070B-4F83-BD1E-D31BCA87F93A}" destId="{BA695BD4-23B4-403F-B5A7-3A882B7CAB45}" srcOrd="1" destOrd="0" parTransId="{09F8C4A7-D8BC-435E-B812-3119B39A72FF}" sibTransId="{11F303F8-0D10-48C9-9A08-BABE196D2DDA}"/>
    <dgm:cxn modelId="{57176736-14E2-4F36-837B-06F73468A25B}" type="presOf" srcId="{C4DBCA9E-070B-4F83-BD1E-D31BCA87F93A}" destId="{2A7CCD31-88C9-4A99-83E1-A0C1BAFEA9C4}" srcOrd="0" destOrd="0" presId="urn:microsoft.com/office/officeart/2008/layout/CircleAccentTimeline"/>
    <dgm:cxn modelId="{81FD0667-46D5-49BE-A68D-F3968FED5D93}" type="presOf" srcId="{BA695BD4-23B4-403F-B5A7-3A882B7CAB45}" destId="{E5994A7E-60C8-4166-B99A-5C673A79E177}" srcOrd="0" destOrd="0" presId="urn:microsoft.com/office/officeart/2008/layout/CircleAccentTimeline"/>
    <dgm:cxn modelId="{3B06A679-5B92-40A8-B2BF-7F31BFB4704C}" type="presOf" srcId="{9C337856-61AD-495F-861F-959EF9701636}" destId="{11EFAA2B-0A6E-4BD1-A7A9-009AF8D5395F}" srcOrd="0" destOrd="0" presId="urn:microsoft.com/office/officeart/2008/layout/CircleAccentTimeline"/>
    <dgm:cxn modelId="{E6621B7C-EC68-4226-84C1-3A2A06E887B8}" srcId="{BA695BD4-23B4-403F-B5A7-3A882B7CAB45}" destId="{091B788C-FC53-4F47-91E6-3987AD4048B8}" srcOrd="1" destOrd="0" parTransId="{16CB1DC5-5A80-4FA8-B9F6-29548DC02EAA}" sibTransId="{BBB5526F-D227-48F7-B622-473F6F334492}"/>
    <dgm:cxn modelId="{98709290-392F-45EF-ABCE-680E415020E5}" srcId="{C4DBCA9E-070B-4F83-BD1E-D31BCA87F93A}" destId="{C42F5900-B872-46CB-8242-EA042065D1CF}" srcOrd="0" destOrd="0" parTransId="{54A49DA0-61B8-4BC1-92AD-65D9D72640A6}" sibTransId="{883F848C-544D-4C39-9311-EE2A30451A86}"/>
    <dgm:cxn modelId="{FB7D9EA6-B41A-4B7A-93AB-C8944F2C40D5}" type="presOf" srcId="{EE83EE03-2C21-4976-8E4D-ED699AD74FD8}" destId="{4445ACCC-2141-474C-8C95-072EF98745EB}" srcOrd="0" destOrd="0" presId="urn:microsoft.com/office/officeart/2008/layout/CircleAccentTimeline"/>
    <dgm:cxn modelId="{BB8AB4CF-6474-4E0E-B1F5-1DB303EA2B26}" type="presOf" srcId="{091B788C-FC53-4F47-91E6-3987AD4048B8}" destId="{125E1551-1210-482F-BCC4-EEF8C0128EDE}" srcOrd="0" destOrd="0" presId="urn:microsoft.com/office/officeart/2008/layout/CircleAccentTimeline"/>
    <dgm:cxn modelId="{DDEA72DD-F9FB-400F-8B55-F1D9E87179D1}" type="presOf" srcId="{C42F5900-B872-46CB-8242-EA042065D1CF}" destId="{36CD5C90-539F-416F-9576-A43201517468}" srcOrd="0" destOrd="0" presId="urn:microsoft.com/office/officeart/2008/layout/CircleAccentTimeline"/>
    <dgm:cxn modelId="{0DEEE4E7-D6A8-4AA0-9AAA-6002E520674E}" srcId="{BA695BD4-23B4-403F-B5A7-3A882B7CAB45}" destId="{EE83EE03-2C21-4976-8E4D-ED699AD74FD8}" srcOrd="0" destOrd="0" parTransId="{F800814E-CF5A-4ADA-9116-5906312BB652}" sibTransId="{2A02FFF1-7D62-494A-9285-AF597DE9840E}"/>
    <dgm:cxn modelId="{0D0D6DC0-A667-4D81-9FB0-5BFD7F52942D}" type="presParOf" srcId="{2A7CCD31-88C9-4A99-83E1-A0C1BAFEA9C4}" destId="{752F08EC-0D54-49E0-9F3A-4BDE0DA52764}" srcOrd="0" destOrd="0" presId="urn:microsoft.com/office/officeart/2008/layout/CircleAccentTimeline"/>
    <dgm:cxn modelId="{A0506330-1490-4335-ABAE-70F785CEAB4B}" type="presParOf" srcId="{752F08EC-0D54-49E0-9F3A-4BDE0DA52764}" destId="{F7B8EAB1-26F5-4214-AAA7-4A815E7D3087}" srcOrd="0" destOrd="0" presId="urn:microsoft.com/office/officeart/2008/layout/CircleAccentTimeline"/>
    <dgm:cxn modelId="{236009B9-66BC-4F2C-A4F4-59F7CD51E802}" type="presParOf" srcId="{752F08EC-0D54-49E0-9F3A-4BDE0DA52764}" destId="{36CD5C90-539F-416F-9576-A43201517468}" srcOrd="1" destOrd="0" presId="urn:microsoft.com/office/officeart/2008/layout/CircleAccentTimeline"/>
    <dgm:cxn modelId="{D290EA94-74A8-4C5F-B650-24715FAC7950}" type="presParOf" srcId="{752F08EC-0D54-49E0-9F3A-4BDE0DA52764}" destId="{CC07E03B-5BD6-48B9-9BFB-E9C435B895F7}" srcOrd="2" destOrd="0" presId="urn:microsoft.com/office/officeart/2008/layout/CircleAccentTimeline"/>
    <dgm:cxn modelId="{0DA33BF8-21F5-4D39-BEA9-FA744DE84D2A}" type="presParOf" srcId="{2A7CCD31-88C9-4A99-83E1-A0C1BAFEA9C4}" destId="{E547F871-515D-4B39-BA32-7C9EBA547DB8}" srcOrd="1" destOrd="0" presId="urn:microsoft.com/office/officeart/2008/layout/CircleAccentTimeline"/>
    <dgm:cxn modelId="{E8E86549-453C-4F35-9BB6-4DAE13D31C79}" type="presParOf" srcId="{2A7CCD31-88C9-4A99-83E1-A0C1BAFEA9C4}" destId="{5CB6C15D-7B3C-4C08-9744-528C5AD6FDE5}" srcOrd="2" destOrd="0" presId="urn:microsoft.com/office/officeart/2008/layout/CircleAccentTimeline"/>
    <dgm:cxn modelId="{43EB7B82-5EBB-4F77-952B-D8E2B2C35321}" type="presParOf" srcId="{2A7CCD31-88C9-4A99-83E1-A0C1BAFEA9C4}" destId="{51FBBDB1-55B1-4692-97A0-1FC0EEA701C8}" srcOrd="3" destOrd="0" presId="urn:microsoft.com/office/officeart/2008/layout/CircleAccentTimeline"/>
    <dgm:cxn modelId="{B424AAB7-8F17-4CCB-BD31-7027A3BC4F90}" type="presParOf" srcId="{2A7CCD31-88C9-4A99-83E1-A0C1BAFEA9C4}" destId="{C6E554AD-8EB6-484E-B6DA-C88EACB6024C}" srcOrd="4" destOrd="0" presId="urn:microsoft.com/office/officeart/2008/layout/CircleAccentTimeline"/>
    <dgm:cxn modelId="{DC54002A-D7A3-4655-82E0-BE7C77418E92}" type="presParOf" srcId="{C6E554AD-8EB6-484E-B6DA-C88EACB6024C}" destId="{F3C90786-C609-474E-81C3-52F5331BF162}" srcOrd="0" destOrd="0" presId="urn:microsoft.com/office/officeart/2008/layout/CircleAccentTimeline"/>
    <dgm:cxn modelId="{2ED757B5-9055-4412-9B71-8F45FFD11D75}" type="presParOf" srcId="{C6E554AD-8EB6-484E-B6DA-C88EACB6024C}" destId="{5C40700A-AFD5-43B7-ACC9-16B679CF6B4A}" srcOrd="1" destOrd="0" presId="urn:microsoft.com/office/officeart/2008/layout/CircleAccentTimeline"/>
    <dgm:cxn modelId="{E6ADB274-73B8-498E-AE4D-74B6AD578CA7}" type="presParOf" srcId="{C6E554AD-8EB6-484E-B6DA-C88EACB6024C}" destId="{DC3CA443-8082-453C-A22C-39997DB0960B}" srcOrd="2" destOrd="0" presId="urn:microsoft.com/office/officeart/2008/layout/CircleAccentTimeline"/>
    <dgm:cxn modelId="{FCAF6DA1-67BA-4BF8-BC63-97EE3D9AD388}" type="presParOf" srcId="{2A7CCD31-88C9-4A99-83E1-A0C1BAFEA9C4}" destId="{F8A9FC1B-743E-4DAB-8E00-FBEE44CCFB0E}" srcOrd="5" destOrd="0" presId="urn:microsoft.com/office/officeart/2008/layout/CircleAccentTimeline"/>
    <dgm:cxn modelId="{84705D2F-219F-4959-863E-E312658935F5}" type="presParOf" srcId="{2A7CCD31-88C9-4A99-83E1-A0C1BAFEA9C4}" destId="{F0657D02-ABFD-445B-AAE4-F41C2000F514}" srcOrd="6" destOrd="0" presId="urn:microsoft.com/office/officeart/2008/layout/CircleAccentTimeline"/>
    <dgm:cxn modelId="{0DB020E0-AF24-48F2-A2F9-22D232D92225}" type="presParOf" srcId="{2A7CCD31-88C9-4A99-83E1-A0C1BAFEA9C4}" destId="{502554EE-3B14-44CC-B7B0-26C47573A18E}" srcOrd="7" destOrd="0" presId="urn:microsoft.com/office/officeart/2008/layout/CircleAccentTimeline"/>
    <dgm:cxn modelId="{DA062AE4-B7E3-4630-A7F5-FA177C66F86D}" type="presParOf" srcId="{2A7CCD31-88C9-4A99-83E1-A0C1BAFEA9C4}" destId="{269EBA41-E665-4E67-BBB1-7321934458B4}" srcOrd="8" destOrd="0" presId="urn:microsoft.com/office/officeart/2008/layout/CircleAccentTimeline"/>
    <dgm:cxn modelId="{B6410084-35FE-4B55-AC4F-A0E161CAFE44}" type="presParOf" srcId="{269EBA41-E665-4E67-BBB1-7321934458B4}" destId="{33C56E72-93AE-42F8-859C-E17F8DAA8708}" srcOrd="0" destOrd="0" presId="urn:microsoft.com/office/officeart/2008/layout/CircleAccentTimeline"/>
    <dgm:cxn modelId="{BD22A742-4A1F-4655-87D0-81B4F8A8A1CE}" type="presParOf" srcId="{269EBA41-E665-4E67-BBB1-7321934458B4}" destId="{11EFAA2B-0A6E-4BD1-A7A9-009AF8D5395F}" srcOrd="1" destOrd="0" presId="urn:microsoft.com/office/officeart/2008/layout/CircleAccentTimeline"/>
    <dgm:cxn modelId="{96452DF6-841B-410A-9686-5BF70B43CBC2}" type="presParOf" srcId="{269EBA41-E665-4E67-BBB1-7321934458B4}" destId="{21BEC02F-3641-43DA-A660-1149E33400BA}" srcOrd="2" destOrd="0" presId="urn:microsoft.com/office/officeart/2008/layout/CircleAccentTimeline"/>
    <dgm:cxn modelId="{B087B3B5-B05F-40AC-AC6F-A83121433A86}" type="presParOf" srcId="{2A7CCD31-88C9-4A99-83E1-A0C1BAFEA9C4}" destId="{86D96BEB-40B3-4267-A956-2BA90E161F92}" srcOrd="9" destOrd="0" presId="urn:microsoft.com/office/officeart/2008/layout/CircleAccentTimeline"/>
    <dgm:cxn modelId="{B3561FCB-E6F2-435E-ABDC-4048BB0CFC44}" type="presParOf" srcId="{2A7CCD31-88C9-4A99-83E1-A0C1BAFEA9C4}" destId="{10CA5962-718F-4F02-89D4-869D3F54FBF2}" srcOrd="10" destOrd="0" presId="urn:microsoft.com/office/officeart/2008/layout/CircleAccentTimeline"/>
    <dgm:cxn modelId="{BA228EF8-3A43-4C45-892E-F6031108FFEA}" type="presParOf" srcId="{2A7CCD31-88C9-4A99-83E1-A0C1BAFEA9C4}" destId="{2D990D55-23C0-486D-BC66-73FAF4EF1D7D}" srcOrd="11" destOrd="0" presId="urn:microsoft.com/office/officeart/2008/layout/CircleAccentTimeline"/>
    <dgm:cxn modelId="{9F1B3D92-5967-4207-8535-3780CD4C5CE3}" type="presParOf" srcId="{2D990D55-23C0-486D-BC66-73FAF4EF1D7D}" destId="{05A6DFB9-DAF3-4897-A4CC-58B40164307C}" srcOrd="0" destOrd="0" presId="urn:microsoft.com/office/officeart/2008/layout/CircleAccentTimeline"/>
    <dgm:cxn modelId="{B9C56741-8B24-4CC5-B499-330F40D34344}" type="presParOf" srcId="{2D990D55-23C0-486D-BC66-73FAF4EF1D7D}" destId="{E5994A7E-60C8-4166-B99A-5C673A79E177}" srcOrd="1" destOrd="0" presId="urn:microsoft.com/office/officeart/2008/layout/CircleAccentTimeline"/>
    <dgm:cxn modelId="{503190FF-021B-42EB-8053-C5AD69907E5D}" type="presParOf" srcId="{2D990D55-23C0-486D-BC66-73FAF4EF1D7D}" destId="{C8361663-4EFA-4A58-9232-5957FAA35623}" srcOrd="2" destOrd="0" presId="urn:microsoft.com/office/officeart/2008/layout/CircleAccentTimeline"/>
    <dgm:cxn modelId="{1BB2B3A4-CD7E-4E96-BB73-357DDDC1C00C}" type="presParOf" srcId="{2A7CCD31-88C9-4A99-83E1-A0C1BAFEA9C4}" destId="{89BC7E37-7345-422F-A999-E0034EC2377B}" srcOrd="12" destOrd="0" presId="urn:microsoft.com/office/officeart/2008/layout/CircleAccentTimeline"/>
    <dgm:cxn modelId="{3A837301-5388-46F1-B811-0BD4A670E27A}" type="presParOf" srcId="{2A7CCD31-88C9-4A99-83E1-A0C1BAFEA9C4}" destId="{2440587F-C0EC-43B6-B66D-D71BE3D6D5CC}" srcOrd="13" destOrd="0" presId="urn:microsoft.com/office/officeart/2008/layout/CircleAccentTimeline"/>
    <dgm:cxn modelId="{9F4F845D-AE50-446A-B961-8F5F1B4C9EAD}" type="presParOf" srcId="{2A7CCD31-88C9-4A99-83E1-A0C1BAFEA9C4}" destId="{FB20AC98-7484-42F1-B460-1B3912D08ACD}" srcOrd="14" destOrd="0" presId="urn:microsoft.com/office/officeart/2008/layout/CircleAccentTimeline"/>
    <dgm:cxn modelId="{5A29C286-DC35-4EE6-ADC4-451306956399}" type="presParOf" srcId="{2A7CCD31-88C9-4A99-83E1-A0C1BAFEA9C4}" destId="{75859D4C-331C-4504-9BD6-BD6FB0522F22}" srcOrd="15" destOrd="0" presId="urn:microsoft.com/office/officeart/2008/layout/CircleAccentTimeline"/>
    <dgm:cxn modelId="{D669F2F8-84AF-4864-BE58-2A765B591D68}" type="presParOf" srcId="{75859D4C-331C-4504-9BD6-BD6FB0522F22}" destId="{5BC96BA2-3F7D-4F30-BB60-10BF80A6A1A4}" srcOrd="0" destOrd="0" presId="urn:microsoft.com/office/officeart/2008/layout/CircleAccentTimeline"/>
    <dgm:cxn modelId="{6F80DDFE-A326-475F-8491-B1D2E37CC446}" type="presParOf" srcId="{75859D4C-331C-4504-9BD6-BD6FB0522F22}" destId="{4445ACCC-2141-474C-8C95-072EF98745EB}" srcOrd="1" destOrd="0" presId="urn:microsoft.com/office/officeart/2008/layout/CircleAccentTimeline"/>
    <dgm:cxn modelId="{C0BD5CF0-1BCC-4AAC-B933-E3EF5FC80122}" type="presParOf" srcId="{75859D4C-331C-4504-9BD6-BD6FB0522F22}" destId="{2705A24F-C529-4A96-B1AA-3CFC217734B0}" srcOrd="2" destOrd="0" presId="urn:microsoft.com/office/officeart/2008/layout/CircleAccentTimeline"/>
    <dgm:cxn modelId="{18C94A19-4122-4E24-A0DE-337F62C63835}" type="presParOf" srcId="{2A7CCD31-88C9-4A99-83E1-A0C1BAFEA9C4}" destId="{B29DFD61-D9AC-419F-88CC-C8E5D7237192}" srcOrd="16" destOrd="0" presId="urn:microsoft.com/office/officeart/2008/layout/CircleAccentTimeline"/>
    <dgm:cxn modelId="{B6BA63BC-4AB6-4D14-BA79-AD4C30747475}" type="presParOf" srcId="{2A7CCD31-88C9-4A99-83E1-A0C1BAFEA9C4}" destId="{361FA246-1CA6-4269-B985-0726C717630A}" srcOrd="17" destOrd="0" presId="urn:microsoft.com/office/officeart/2008/layout/CircleAccentTimeline"/>
    <dgm:cxn modelId="{DF8B5AD5-334E-4C76-9415-2CD5133087A5}" type="presParOf" srcId="{2A7CCD31-88C9-4A99-83E1-A0C1BAFEA9C4}" destId="{991F6471-2442-4BB2-8ACB-B85F7B7891F0}" srcOrd="18" destOrd="0" presId="urn:microsoft.com/office/officeart/2008/layout/CircleAccentTimeline"/>
    <dgm:cxn modelId="{1CA770E8-7974-4256-AF78-D3D56C00B86E}" type="presParOf" srcId="{2A7CCD31-88C9-4A99-83E1-A0C1BAFEA9C4}" destId="{8868C273-0845-4AB8-9E4B-5A354DDACB26}" srcOrd="19" destOrd="0" presId="urn:microsoft.com/office/officeart/2008/layout/CircleAccentTimeline"/>
    <dgm:cxn modelId="{022B2463-7D09-4551-813A-2300ACB7D9C1}" type="presParOf" srcId="{8868C273-0845-4AB8-9E4B-5A354DDACB26}" destId="{2E4CA867-0F32-466E-97BF-DA3D2980B81C}" srcOrd="0" destOrd="0" presId="urn:microsoft.com/office/officeart/2008/layout/CircleAccentTimeline"/>
    <dgm:cxn modelId="{67D8CF44-7201-4C66-A973-DA3F184B3FAF}" type="presParOf" srcId="{8868C273-0845-4AB8-9E4B-5A354DDACB26}" destId="{125E1551-1210-482F-BCC4-EEF8C0128EDE}" srcOrd="1" destOrd="0" presId="urn:microsoft.com/office/officeart/2008/layout/CircleAccentTimeline"/>
    <dgm:cxn modelId="{07C3256F-3156-4F63-94D7-1DC1FA08CDF8}" type="presParOf" srcId="{8868C273-0845-4AB8-9E4B-5A354DDACB26}" destId="{2D9E36DA-7445-42E7-B0C3-01C383A4EF54}" srcOrd="2" destOrd="0" presId="urn:microsoft.com/office/officeart/2008/layout/CircleAccentTimeline"/>
    <dgm:cxn modelId="{1E4AD468-254E-4E8B-874F-648C9BE52F00}" type="presParOf" srcId="{2A7CCD31-88C9-4A99-83E1-A0C1BAFEA9C4}" destId="{7E21BB92-B8ED-4268-8BB5-71D731CBA9E1}" srcOrd="20" destOrd="0" presId="urn:microsoft.com/office/officeart/2008/layout/CircleAccentTimeline"/>
    <dgm:cxn modelId="{2EACC3FF-0DBE-40BB-926D-93F6072F2741}" type="presParOf" srcId="{2A7CCD31-88C9-4A99-83E1-A0C1BAFEA9C4}" destId="{78C8B4E4-78C8-4F68-9F32-FC797EC8C05F}" srcOrd="21"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85629305-82FE-4B1C-B2A4-9756F91B9C86}" type="doc">
      <dgm:prSet loTypeId="urn:microsoft.com/office/officeart/2008/layout/AlternatingHexagons" loCatId="list" qsTypeId="urn:microsoft.com/office/officeart/2005/8/quickstyle/simple1" qsCatId="simple" csTypeId="urn:microsoft.com/office/officeart/2005/8/colors/accent5_5" csCatId="accent5" phldr="1"/>
      <dgm:spPr/>
      <dgm:t>
        <a:bodyPr/>
        <a:lstStyle/>
        <a:p>
          <a:endParaRPr lang="en-CA"/>
        </a:p>
      </dgm:t>
    </dgm:pt>
    <dgm:pt modelId="{E1666081-CBDD-4799-855A-B5DABF24F0AF}">
      <dgm:prSet phldrT="[Text]"/>
      <dgm:spPr/>
      <dgm:t>
        <a:bodyPr/>
        <a:lstStyle/>
        <a:p>
          <a:r>
            <a:rPr lang="fr-CA" dirty="0"/>
            <a:t> </a:t>
          </a:r>
          <a:endParaRPr lang="en-CA" dirty="0"/>
        </a:p>
      </dgm:t>
    </dgm:pt>
    <dgm:pt modelId="{64E9B939-F817-43FA-9982-2C2751A31199}" type="parTrans" cxnId="{5E1703F1-1F55-4804-BDBC-7B2FBFE53C65}">
      <dgm:prSet/>
      <dgm:spPr/>
      <dgm:t>
        <a:bodyPr/>
        <a:lstStyle/>
        <a:p>
          <a:endParaRPr lang="en-CA"/>
        </a:p>
      </dgm:t>
    </dgm:pt>
    <dgm:pt modelId="{FAEFFFF1-E759-4844-8979-E5F067EACA73}" type="sibTrans" cxnId="{5E1703F1-1F55-4804-BDBC-7B2FBFE53C65}">
      <dgm:prSet/>
      <dgm:spPr/>
      <dgm:t>
        <a:bodyPr/>
        <a:lstStyle/>
        <a:p>
          <a:endParaRPr lang="en-CA"/>
        </a:p>
      </dgm:t>
    </dgm:pt>
    <dgm:pt modelId="{6791A10F-9059-4429-859B-C4D2A16A4B91}">
      <dgm:prSet phldrT="[Text]"/>
      <dgm:spPr/>
      <dgm:t>
        <a:bodyPr/>
        <a:lstStyle/>
        <a:p>
          <a:r>
            <a:rPr lang="fr-CA" dirty="0"/>
            <a:t> </a:t>
          </a:r>
          <a:endParaRPr lang="en-CA" dirty="0"/>
        </a:p>
      </dgm:t>
    </dgm:pt>
    <dgm:pt modelId="{17B8DEC4-B62B-4F67-9F12-90A89D23C74A}" type="parTrans" cxnId="{BF518D3C-E493-4848-814A-D11BF4420E4F}">
      <dgm:prSet/>
      <dgm:spPr/>
      <dgm:t>
        <a:bodyPr/>
        <a:lstStyle/>
        <a:p>
          <a:endParaRPr lang="en-CA"/>
        </a:p>
      </dgm:t>
    </dgm:pt>
    <dgm:pt modelId="{1C0ABA59-6AF0-466D-8DEB-BB35DDF839B6}" type="sibTrans" cxnId="{BF518D3C-E493-4848-814A-D11BF4420E4F}">
      <dgm:prSet/>
      <dgm:spPr/>
      <dgm:t>
        <a:bodyPr/>
        <a:lstStyle/>
        <a:p>
          <a:endParaRPr lang="en-CA"/>
        </a:p>
      </dgm:t>
    </dgm:pt>
    <dgm:pt modelId="{4536C284-E38F-4FC7-997A-F736F1E844DE}">
      <dgm:prSet phldrT="[Text]"/>
      <dgm:spPr/>
      <dgm:t>
        <a:bodyPr/>
        <a:lstStyle/>
        <a:p>
          <a:r>
            <a:rPr lang="fr-CA" dirty="0"/>
            <a:t> </a:t>
          </a:r>
          <a:endParaRPr lang="en-CA" dirty="0"/>
        </a:p>
      </dgm:t>
    </dgm:pt>
    <dgm:pt modelId="{0E80B55E-BA58-4D48-A8CA-428817001B9F}" type="parTrans" cxnId="{DB690DD7-3648-49B4-9673-7B9123661478}">
      <dgm:prSet/>
      <dgm:spPr/>
      <dgm:t>
        <a:bodyPr/>
        <a:lstStyle/>
        <a:p>
          <a:endParaRPr lang="en-CA"/>
        </a:p>
      </dgm:t>
    </dgm:pt>
    <dgm:pt modelId="{8DDE6482-63D6-40FA-B1D3-4D6606DFFB2E}" type="sibTrans" cxnId="{DB690DD7-3648-49B4-9673-7B9123661478}">
      <dgm:prSet/>
      <dgm:spPr/>
      <dgm:t>
        <a:bodyPr/>
        <a:lstStyle/>
        <a:p>
          <a:endParaRPr lang="en-CA"/>
        </a:p>
      </dgm:t>
    </dgm:pt>
    <dgm:pt modelId="{FD0A78A0-965B-4065-8758-5136EB7B1EF5}">
      <dgm:prSet phldrT="[Text]"/>
      <dgm:spPr/>
      <dgm:t>
        <a:bodyPr/>
        <a:lstStyle/>
        <a:p>
          <a:r>
            <a:rPr lang="fr-CA" dirty="0"/>
            <a:t> </a:t>
          </a:r>
          <a:endParaRPr lang="en-CA" dirty="0"/>
        </a:p>
      </dgm:t>
    </dgm:pt>
    <dgm:pt modelId="{2839F1D0-E197-4C30-904D-C5968FAE567D}" type="parTrans" cxnId="{671A4D92-D123-4B58-A041-DDB27A9EBBA8}">
      <dgm:prSet/>
      <dgm:spPr/>
      <dgm:t>
        <a:bodyPr/>
        <a:lstStyle/>
        <a:p>
          <a:endParaRPr lang="en-CA"/>
        </a:p>
      </dgm:t>
    </dgm:pt>
    <dgm:pt modelId="{540AD101-2E2A-40EF-8417-1D47D18F95E3}" type="sibTrans" cxnId="{671A4D92-D123-4B58-A041-DDB27A9EBBA8}">
      <dgm:prSet/>
      <dgm:spPr/>
      <dgm:t>
        <a:bodyPr/>
        <a:lstStyle/>
        <a:p>
          <a:endParaRPr lang="en-CA"/>
        </a:p>
      </dgm:t>
    </dgm:pt>
    <dgm:pt modelId="{9D7C8450-2CB1-404B-BEFE-86DE8A72A389}">
      <dgm:prSet phldrT="[Text]"/>
      <dgm:spPr/>
      <dgm:t>
        <a:bodyPr/>
        <a:lstStyle/>
        <a:p>
          <a:r>
            <a:rPr lang="fr-CA" dirty="0"/>
            <a:t> </a:t>
          </a:r>
          <a:endParaRPr lang="en-CA" dirty="0"/>
        </a:p>
      </dgm:t>
    </dgm:pt>
    <dgm:pt modelId="{3F984BA2-D06C-4235-AC1F-A68938DB473A}" type="parTrans" cxnId="{04EF6AF4-6CBF-451C-AF2D-7DCFF5B7616A}">
      <dgm:prSet/>
      <dgm:spPr/>
      <dgm:t>
        <a:bodyPr/>
        <a:lstStyle/>
        <a:p>
          <a:endParaRPr lang="en-CA"/>
        </a:p>
      </dgm:t>
    </dgm:pt>
    <dgm:pt modelId="{0447B9C5-C46F-4F58-9F46-78A43B295470}" type="sibTrans" cxnId="{04EF6AF4-6CBF-451C-AF2D-7DCFF5B7616A}">
      <dgm:prSet/>
      <dgm:spPr/>
      <dgm:t>
        <a:bodyPr/>
        <a:lstStyle/>
        <a:p>
          <a:endParaRPr lang="en-CA"/>
        </a:p>
      </dgm:t>
    </dgm:pt>
    <dgm:pt modelId="{91BFDAFC-9B8D-4C30-A3E0-0DDBC29F125B}">
      <dgm:prSet phldrT="[Text]"/>
      <dgm:spPr/>
      <dgm:t>
        <a:bodyPr/>
        <a:lstStyle/>
        <a:p>
          <a:r>
            <a:rPr lang="fr-CA" dirty="0"/>
            <a:t> </a:t>
          </a:r>
          <a:endParaRPr lang="en-CA" dirty="0"/>
        </a:p>
      </dgm:t>
    </dgm:pt>
    <dgm:pt modelId="{E6549A5D-3FFD-4B41-8DC9-E4E967D5EA15}" type="parTrans" cxnId="{0DD9BEE3-A3DB-4DA8-834D-E164E049B3B6}">
      <dgm:prSet/>
      <dgm:spPr/>
      <dgm:t>
        <a:bodyPr/>
        <a:lstStyle/>
        <a:p>
          <a:endParaRPr lang="en-CA"/>
        </a:p>
      </dgm:t>
    </dgm:pt>
    <dgm:pt modelId="{EC683138-539F-412E-ABFA-046A03C0FA32}" type="sibTrans" cxnId="{0DD9BEE3-A3DB-4DA8-834D-E164E049B3B6}">
      <dgm:prSet/>
      <dgm:spPr/>
      <dgm:t>
        <a:bodyPr/>
        <a:lstStyle/>
        <a:p>
          <a:endParaRPr lang="en-CA"/>
        </a:p>
      </dgm:t>
    </dgm:pt>
    <dgm:pt modelId="{5FB082F6-01B3-45C4-923D-4DBE7BC7C2D4}" type="pres">
      <dgm:prSet presAssocID="{85629305-82FE-4B1C-B2A4-9756F91B9C86}" presName="Name0" presStyleCnt="0">
        <dgm:presLayoutVars>
          <dgm:chMax/>
          <dgm:chPref/>
          <dgm:dir/>
          <dgm:animLvl val="lvl"/>
        </dgm:presLayoutVars>
      </dgm:prSet>
      <dgm:spPr/>
    </dgm:pt>
    <dgm:pt modelId="{1A35AF1F-F776-4747-A309-2F399B534B82}" type="pres">
      <dgm:prSet presAssocID="{E1666081-CBDD-4799-855A-B5DABF24F0AF}" presName="composite" presStyleCnt="0"/>
      <dgm:spPr/>
    </dgm:pt>
    <dgm:pt modelId="{ED0C11F6-8E03-4228-8D1A-1D07CD52FADA}" type="pres">
      <dgm:prSet presAssocID="{E1666081-CBDD-4799-855A-B5DABF24F0AF}" presName="Parent1" presStyleLbl="node1" presStyleIdx="0" presStyleCnt="6">
        <dgm:presLayoutVars>
          <dgm:chMax val="1"/>
          <dgm:chPref val="1"/>
          <dgm:bulletEnabled val="1"/>
        </dgm:presLayoutVars>
      </dgm:prSet>
      <dgm:spPr/>
    </dgm:pt>
    <dgm:pt modelId="{AA8196C0-A443-483A-8E14-ED00FAF03801}" type="pres">
      <dgm:prSet presAssocID="{E1666081-CBDD-4799-855A-B5DABF24F0AF}" presName="Childtext1" presStyleLbl="revTx" presStyleIdx="0" presStyleCnt="3">
        <dgm:presLayoutVars>
          <dgm:chMax val="0"/>
          <dgm:chPref val="0"/>
          <dgm:bulletEnabled val="1"/>
        </dgm:presLayoutVars>
      </dgm:prSet>
      <dgm:spPr/>
    </dgm:pt>
    <dgm:pt modelId="{166EE7C5-B903-45D8-8383-EFC2A157A92B}" type="pres">
      <dgm:prSet presAssocID="{E1666081-CBDD-4799-855A-B5DABF24F0AF}" presName="BalanceSpacing" presStyleCnt="0"/>
      <dgm:spPr/>
    </dgm:pt>
    <dgm:pt modelId="{5A789BA3-5BDC-47A3-9C48-BBFDCB96E628}" type="pres">
      <dgm:prSet presAssocID="{E1666081-CBDD-4799-855A-B5DABF24F0AF}" presName="BalanceSpacing1" presStyleCnt="0"/>
      <dgm:spPr/>
    </dgm:pt>
    <dgm:pt modelId="{500A7FF5-4A0C-4872-BC31-B7E62312AE29}" type="pres">
      <dgm:prSet presAssocID="{FAEFFFF1-E759-4844-8979-E5F067EACA73}" presName="Accent1Text" presStyleLbl="node1" presStyleIdx="1" presStyleCnt="6"/>
      <dgm:spPr/>
    </dgm:pt>
    <dgm:pt modelId="{98D6BEB7-33C8-4191-85EA-49243A6AA5BB}" type="pres">
      <dgm:prSet presAssocID="{FAEFFFF1-E759-4844-8979-E5F067EACA73}" presName="spaceBetweenRectangles" presStyleCnt="0"/>
      <dgm:spPr/>
    </dgm:pt>
    <dgm:pt modelId="{A69BE243-3BD2-4C05-B358-9C65D08C6FED}" type="pres">
      <dgm:prSet presAssocID="{4536C284-E38F-4FC7-997A-F736F1E844DE}" presName="composite" presStyleCnt="0"/>
      <dgm:spPr/>
    </dgm:pt>
    <dgm:pt modelId="{24F31F2A-2CC6-4895-9FF0-C0423B70940D}" type="pres">
      <dgm:prSet presAssocID="{4536C284-E38F-4FC7-997A-F736F1E844DE}" presName="Parent1" presStyleLbl="node1" presStyleIdx="2" presStyleCnt="6">
        <dgm:presLayoutVars>
          <dgm:chMax val="1"/>
          <dgm:chPref val="1"/>
          <dgm:bulletEnabled val="1"/>
        </dgm:presLayoutVars>
      </dgm:prSet>
      <dgm:spPr/>
    </dgm:pt>
    <dgm:pt modelId="{996E4A34-0C3A-4AB3-9A6E-933F938C660A}" type="pres">
      <dgm:prSet presAssocID="{4536C284-E38F-4FC7-997A-F736F1E844DE}" presName="Childtext1" presStyleLbl="revTx" presStyleIdx="1" presStyleCnt="3">
        <dgm:presLayoutVars>
          <dgm:chMax val="0"/>
          <dgm:chPref val="0"/>
          <dgm:bulletEnabled val="1"/>
        </dgm:presLayoutVars>
      </dgm:prSet>
      <dgm:spPr/>
    </dgm:pt>
    <dgm:pt modelId="{FCA0C7B2-6A53-4EDB-AE9F-0E4BAB9A78EE}" type="pres">
      <dgm:prSet presAssocID="{4536C284-E38F-4FC7-997A-F736F1E844DE}" presName="BalanceSpacing" presStyleCnt="0"/>
      <dgm:spPr/>
    </dgm:pt>
    <dgm:pt modelId="{69036681-9B5D-439B-B834-E7A34888368F}" type="pres">
      <dgm:prSet presAssocID="{4536C284-E38F-4FC7-997A-F736F1E844DE}" presName="BalanceSpacing1" presStyleCnt="0"/>
      <dgm:spPr/>
    </dgm:pt>
    <dgm:pt modelId="{6C5E8407-9B96-4DA8-9D52-77FC17D80D09}" type="pres">
      <dgm:prSet presAssocID="{8DDE6482-63D6-40FA-B1D3-4D6606DFFB2E}" presName="Accent1Text" presStyleLbl="node1" presStyleIdx="3" presStyleCnt="6"/>
      <dgm:spPr/>
    </dgm:pt>
    <dgm:pt modelId="{C635EDD0-6CC5-4D19-BBD4-E7976FFCB000}" type="pres">
      <dgm:prSet presAssocID="{8DDE6482-63D6-40FA-B1D3-4D6606DFFB2E}" presName="spaceBetweenRectangles" presStyleCnt="0"/>
      <dgm:spPr/>
    </dgm:pt>
    <dgm:pt modelId="{A47D13F5-1AD7-4E7A-9FED-020AD2B84A36}" type="pres">
      <dgm:prSet presAssocID="{9D7C8450-2CB1-404B-BEFE-86DE8A72A389}" presName="composite" presStyleCnt="0"/>
      <dgm:spPr/>
    </dgm:pt>
    <dgm:pt modelId="{7D4E20AA-37E2-47A8-8707-235F6B707C50}" type="pres">
      <dgm:prSet presAssocID="{9D7C8450-2CB1-404B-BEFE-86DE8A72A389}" presName="Parent1" presStyleLbl="node1" presStyleIdx="4" presStyleCnt="6">
        <dgm:presLayoutVars>
          <dgm:chMax val="1"/>
          <dgm:chPref val="1"/>
          <dgm:bulletEnabled val="1"/>
        </dgm:presLayoutVars>
      </dgm:prSet>
      <dgm:spPr/>
    </dgm:pt>
    <dgm:pt modelId="{D696DBB9-0FDA-43E8-AA8C-AFE5F4E42050}" type="pres">
      <dgm:prSet presAssocID="{9D7C8450-2CB1-404B-BEFE-86DE8A72A389}" presName="Childtext1" presStyleLbl="revTx" presStyleIdx="2" presStyleCnt="3">
        <dgm:presLayoutVars>
          <dgm:chMax val="0"/>
          <dgm:chPref val="0"/>
          <dgm:bulletEnabled val="1"/>
        </dgm:presLayoutVars>
      </dgm:prSet>
      <dgm:spPr/>
    </dgm:pt>
    <dgm:pt modelId="{4E263A7D-70B4-4EC2-8350-C1AE5941212C}" type="pres">
      <dgm:prSet presAssocID="{9D7C8450-2CB1-404B-BEFE-86DE8A72A389}" presName="BalanceSpacing" presStyleCnt="0"/>
      <dgm:spPr/>
    </dgm:pt>
    <dgm:pt modelId="{91A3D77E-9B02-4808-A3EF-CE0C856FC289}" type="pres">
      <dgm:prSet presAssocID="{9D7C8450-2CB1-404B-BEFE-86DE8A72A389}" presName="BalanceSpacing1" presStyleCnt="0"/>
      <dgm:spPr/>
    </dgm:pt>
    <dgm:pt modelId="{BD9E120E-77A3-4322-954F-B5409AE16AE3}" type="pres">
      <dgm:prSet presAssocID="{0447B9C5-C46F-4F58-9F46-78A43B295470}" presName="Accent1Text" presStyleLbl="node1" presStyleIdx="5" presStyleCnt="6"/>
      <dgm:spPr/>
    </dgm:pt>
  </dgm:ptLst>
  <dgm:cxnLst>
    <dgm:cxn modelId="{A844740D-61C1-4577-A706-E11A3B525477}" type="presOf" srcId="{0447B9C5-C46F-4F58-9F46-78A43B295470}" destId="{BD9E120E-77A3-4322-954F-B5409AE16AE3}" srcOrd="0" destOrd="0" presId="urn:microsoft.com/office/officeart/2008/layout/AlternatingHexagons"/>
    <dgm:cxn modelId="{1387C61C-43FF-47AE-9BC9-798CD79EF2B3}" type="presOf" srcId="{FAEFFFF1-E759-4844-8979-E5F067EACA73}" destId="{500A7FF5-4A0C-4872-BC31-B7E62312AE29}" srcOrd="0" destOrd="0" presId="urn:microsoft.com/office/officeart/2008/layout/AlternatingHexagons"/>
    <dgm:cxn modelId="{0EA4CD26-3FE3-4B78-AC6D-53A9ED2671A2}" type="presOf" srcId="{4536C284-E38F-4FC7-997A-F736F1E844DE}" destId="{24F31F2A-2CC6-4895-9FF0-C0423B70940D}" srcOrd="0" destOrd="0" presId="urn:microsoft.com/office/officeart/2008/layout/AlternatingHexagons"/>
    <dgm:cxn modelId="{BF518D3C-E493-4848-814A-D11BF4420E4F}" srcId="{E1666081-CBDD-4799-855A-B5DABF24F0AF}" destId="{6791A10F-9059-4429-859B-C4D2A16A4B91}" srcOrd="0" destOrd="0" parTransId="{17B8DEC4-B62B-4F67-9F12-90A89D23C74A}" sibTransId="{1C0ABA59-6AF0-466D-8DEB-BB35DDF839B6}"/>
    <dgm:cxn modelId="{B37AFB3D-2213-4843-B611-0CDE7AD9B7CA}" type="presOf" srcId="{E1666081-CBDD-4799-855A-B5DABF24F0AF}" destId="{ED0C11F6-8E03-4228-8D1A-1D07CD52FADA}" srcOrd="0" destOrd="0" presId="urn:microsoft.com/office/officeart/2008/layout/AlternatingHexagons"/>
    <dgm:cxn modelId="{146D497B-9093-4DF2-8692-17FAF0DA7239}" type="presOf" srcId="{85629305-82FE-4B1C-B2A4-9756F91B9C86}" destId="{5FB082F6-01B3-45C4-923D-4DBE7BC7C2D4}" srcOrd="0" destOrd="0" presId="urn:microsoft.com/office/officeart/2008/layout/AlternatingHexagons"/>
    <dgm:cxn modelId="{CF794A8A-61FA-4428-B57B-F5B32491F491}" type="presOf" srcId="{9D7C8450-2CB1-404B-BEFE-86DE8A72A389}" destId="{7D4E20AA-37E2-47A8-8707-235F6B707C50}" srcOrd="0" destOrd="0" presId="urn:microsoft.com/office/officeart/2008/layout/AlternatingHexagons"/>
    <dgm:cxn modelId="{C2CFA28B-A09D-4A9E-BA9C-7FEBDC5B0247}" type="presOf" srcId="{91BFDAFC-9B8D-4C30-A3E0-0DDBC29F125B}" destId="{D696DBB9-0FDA-43E8-AA8C-AFE5F4E42050}" srcOrd="0" destOrd="0" presId="urn:microsoft.com/office/officeart/2008/layout/AlternatingHexagons"/>
    <dgm:cxn modelId="{D4398C8D-A801-4A3E-82EE-1571DF53A7D5}" type="presOf" srcId="{8DDE6482-63D6-40FA-B1D3-4D6606DFFB2E}" destId="{6C5E8407-9B96-4DA8-9D52-77FC17D80D09}" srcOrd="0" destOrd="0" presId="urn:microsoft.com/office/officeart/2008/layout/AlternatingHexagons"/>
    <dgm:cxn modelId="{06ED8D8E-781B-4D70-8421-392F0E76E389}" type="presOf" srcId="{FD0A78A0-965B-4065-8758-5136EB7B1EF5}" destId="{996E4A34-0C3A-4AB3-9A6E-933F938C660A}" srcOrd="0" destOrd="0" presId="urn:microsoft.com/office/officeart/2008/layout/AlternatingHexagons"/>
    <dgm:cxn modelId="{671A4D92-D123-4B58-A041-DDB27A9EBBA8}" srcId="{4536C284-E38F-4FC7-997A-F736F1E844DE}" destId="{FD0A78A0-965B-4065-8758-5136EB7B1EF5}" srcOrd="0" destOrd="0" parTransId="{2839F1D0-E197-4C30-904D-C5968FAE567D}" sibTransId="{540AD101-2E2A-40EF-8417-1D47D18F95E3}"/>
    <dgm:cxn modelId="{769988A2-BC25-40D5-BE2C-4DE5D2216090}" type="presOf" srcId="{6791A10F-9059-4429-859B-C4D2A16A4B91}" destId="{AA8196C0-A443-483A-8E14-ED00FAF03801}" srcOrd="0" destOrd="0" presId="urn:microsoft.com/office/officeart/2008/layout/AlternatingHexagons"/>
    <dgm:cxn modelId="{DB690DD7-3648-49B4-9673-7B9123661478}" srcId="{85629305-82FE-4B1C-B2A4-9756F91B9C86}" destId="{4536C284-E38F-4FC7-997A-F736F1E844DE}" srcOrd="1" destOrd="0" parTransId="{0E80B55E-BA58-4D48-A8CA-428817001B9F}" sibTransId="{8DDE6482-63D6-40FA-B1D3-4D6606DFFB2E}"/>
    <dgm:cxn modelId="{0DD9BEE3-A3DB-4DA8-834D-E164E049B3B6}" srcId="{9D7C8450-2CB1-404B-BEFE-86DE8A72A389}" destId="{91BFDAFC-9B8D-4C30-A3E0-0DDBC29F125B}" srcOrd="0" destOrd="0" parTransId="{E6549A5D-3FFD-4B41-8DC9-E4E967D5EA15}" sibTransId="{EC683138-539F-412E-ABFA-046A03C0FA32}"/>
    <dgm:cxn modelId="{5E1703F1-1F55-4804-BDBC-7B2FBFE53C65}" srcId="{85629305-82FE-4B1C-B2A4-9756F91B9C86}" destId="{E1666081-CBDD-4799-855A-B5DABF24F0AF}" srcOrd="0" destOrd="0" parTransId="{64E9B939-F817-43FA-9982-2C2751A31199}" sibTransId="{FAEFFFF1-E759-4844-8979-E5F067EACA73}"/>
    <dgm:cxn modelId="{04EF6AF4-6CBF-451C-AF2D-7DCFF5B7616A}" srcId="{85629305-82FE-4B1C-B2A4-9756F91B9C86}" destId="{9D7C8450-2CB1-404B-BEFE-86DE8A72A389}" srcOrd="2" destOrd="0" parTransId="{3F984BA2-D06C-4235-AC1F-A68938DB473A}" sibTransId="{0447B9C5-C46F-4F58-9F46-78A43B295470}"/>
    <dgm:cxn modelId="{F334BD37-0169-413B-9A3F-D97209B83A66}" type="presParOf" srcId="{5FB082F6-01B3-45C4-923D-4DBE7BC7C2D4}" destId="{1A35AF1F-F776-4747-A309-2F399B534B82}" srcOrd="0" destOrd="0" presId="urn:microsoft.com/office/officeart/2008/layout/AlternatingHexagons"/>
    <dgm:cxn modelId="{7C167956-EA82-405C-8FAE-0BFF0AE7D154}" type="presParOf" srcId="{1A35AF1F-F776-4747-A309-2F399B534B82}" destId="{ED0C11F6-8E03-4228-8D1A-1D07CD52FADA}" srcOrd="0" destOrd="0" presId="urn:microsoft.com/office/officeart/2008/layout/AlternatingHexagons"/>
    <dgm:cxn modelId="{2A053FE3-66AE-4415-ACFE-904B6768954F}" type="presParOf" srcId="{1A35AF1F-F776-4747-A309-2F399B534B82}" destId="{AA8196C0-A443-483A-8E14-ED00FAF03801}" srcOrd="1" destOrd="0" presId="urn:microsoft.com/office/officeart/2008/layout/AlternatingHexagons"/>
    <dgm:cxn modelId="{EC41C5BD-3A98-4C80-A952-9741D8D7D668}" type="presParOf" srcId="{1A35AF1F-F776-4747-A309-2F399B534B82}" destId="{166EE7C5-B903-45D8-8383-EFC2A157A92B}" srcOrd="2" destOrd="0" presId="urn:microsoft.com/office/officeart/2008/layout/AlternatingHexagons"/>
    <dgm:cxn modelId="{3E175172-0644-437D-9CC8-1945C76387C9}" type="presParOf" srcId="{1A35AF1F-F776-4747-A309-2F399B534B82}" destId="{5A789BA3-5BDC-47A3-9C48-BBFDCB96E628}" srcOrd="3" destOrd="0" presId="urn:microsoft.com/office/officeart/2008/layout/AlternatingHexagons"/>
    <dgm:cxn modelId="{F8EBD667-6614-40CE-9769-BF8862B447AF}" type="presParOf" srcId="{1A35AF1F-F776-4747-A309-2F399B534B82}" destId="{500A7FF5-4A0C-4872-BC31-B7E62312AE29}" srcOrd="4" destOrd="0" presId="urn:microsoft.com/office/officeart/2008/layout/AlternatingHexagons"/>
    <dgm:cxn modelId="{75EA51E4-4345-44AE-A5D5-22D4E103259E}" type="presParOf" srcId="{5FB082F6-01B3-45C4-923D-4DBE7BC7C2D4}" destId="{98D6BEB7-33C8-4191-85EA-49243A6AA5BB}" srcOrd="1" destOrd="0" presId="urn:microsoft.com/office/officeart/2008/layout/AlternatingHexagons"/>
    <dgm:cxn modelId="{BE7824BF-5F50-43FA-9AF4-14D95F268946}" type="presParOf" srcId="{5FB082F6-01B3-45C4-923D-4DBE7BC7C2D4}" destId="{A69BE243-3BD2-4C05-B358-9C65D08C6FED}" srcOrd="2" destOrd="0" presId="urn:microsoft.com/office/officeart/2008/layout/AlternatingHexagons"/>
    <dgm:cxn modelId="{828427C4-95C7-43DE-BF4A-46D3CFEAED92}" type="presParOf" srcId="{A69BE243-3BD2-4C05-B358-9C65D08C6FED}" destId="{24F31F2A-2CC6-4895-9FF0-C0423B70940D}" srcOrd="0" destOrd="0" presId="urn:microsoft.com/office/officeart/2008/layout/AlternatingHexagons"/>
    <dgm:cxn modelId="{F27036C5-700A-4166-9717-FAF4E43441E4}" type="presParOf" srcId="{A69BE243-3BD2-4C05-B358-9C65D08C6FED}" destId="{996E4A34-0C3A-4AB3-9A6E-933F938C660A}" srcOrd="1" destOrd="0" presId="urn:microsoft.com/office/officeart/2008/layout/AlternatingHexagons"/>
    <dgm:cxn modelId="{10328864-EDD8-44B3-AFAF-563E6EA341CB}" type="presParOf" srcId="{A69BE243-3BD2-4C05-B358-9C65D08C6FED}" destId="{FCA0C7B2-6A53-4EDB-AE9F-0E4BAB9A78EE}" srcOrd="2" destOrd="0" presId="urn:microsoft.com/office/officeart/2008/layout/AlternatingHexagons"/>
    <dgm:cxn modelId="{774CA226-EB6A-44BF-9005-FDACB26A8D36}" type="presParOf" srcId="{A69BE243-3BD2-4C05-B358-9C65D08C6FED}" destId="{69036681-9B5D-439B-B834-E7A34888368F}" srcOrd="3" destOrd="0" presId="urn:microsoft.com/office/officeart/2008/layout/AlternatingHexagons"/>
    <dgm:cxn modelId="{7B1354B2-819B-46A0-8DC9-48C3102FC00D}" type="presParOf" srcId="{A69BE243-3BD2-4C05-B358-9C65D08C6FED}" destId="{6C5E8407-9B96-4DA8-9D52-77FC17D80D09}" srcOrd="4" destOrd="0" presId="urn:microsoft.com/office/officeart/2008/layout/AlternatingHexagons"/>
    <dgm:cxn modelId="{5A56D019-2D35-4D2A-A906-E05FFCA6A43A}" type="presParOf" srcId="{5FB082F6-01B3-45C4-923D-4DBE7BC7C2D4}" destId="{C635EDD0-6CC5-4D19-BBD4-E7976FFCB000}" srcOrd="3" destOrd="0" presId="urn:microsoft.com/office/officeart/2008/layout/AlternatingHexagons"/>
    <dgm:cxn modelId="{B93B6A89-1B26-48B3-8B97-F8B11D30378C}" type="presParOf" srcId="{5FB082F6-01B3-45C4-923D-4DBE7BC7C2D4}" destId="{A47D13F5-1AD7-4E7A-9FED-020AD2B84A36}" srcOrd="4" destOrd="0" presId="urn:microsoft.com/office/officeart/2008/layout/AlternatingHexagons"/>
    <dgm:cxn modelId="{C112B687-D734-4842-AA93-34E3D82B4A09}" type="presParOf" srcId="{A47D13F5-1AD7-4E7A-9FED-020AD2B84A36}" destId="{7D4E20AA-37E2-47A8-8707-235F6B707C50}" srcOrd="0" destOrd="0" presId="urn:microsoft.com/office/officeart/2008/layout/AlternatingHexagons"/>
    <dgm:cxn modelId="{E32402D6-9841-4579-99C9-03F7724D04F9}" type="presParOf" srcId="{A47D13F5-1AD7-4E7A-9FED-020AD2B84A36}" destId="{D696DBB9-0FDA-43E8-AA8C-AFE5F4E42050}" srcOrd="1" destOrd="0" presId="urn:microsoft.com/office/officeart/2008/layout/AlternatingHexagons"/>
    <dgm:cxn modelId="{2814EF56-C34D-41AF-B4C1-03C885FB14E5}" type="presParOf" srcId="{A47D13F5-1AD7-4E7A-9FED-020AD2B84A36}" destId="{4E263A7D-70B4-4EC2-8350-C1AE5941212C}" srcOrd="2" destOrd="0" presId="urn:microsoft.com/office/officeart/2008/layout/AlternatingHexagons"/>
    <dgm:cxn modelId="{E5DA1AEE-CC5E-4C6E-AE5C-03E0C6BEAE4B}" type="presParOf" srcId="{A47D13F5-1AD7-4E7A-9FED-020AD2B84A36}" destId="{91A3D77E-9B02-4808-A3EF-CE0C856FC289}" srcOrd="3" destOrd="0" presId="urn:microsoft.com/office/officeart/2008/layout/AlternatingHexagons"/>
    <dgm:cxn modelId="{E6332E4B-C820-499A-9A0D-98F723D5B84B}" type="presParOf" srcId="{A47D13F5-1AD7-4E7A-9FED-020AD2B84A36}" destId="{BD9E120E-77A3-4322-954F-B5409AE16AE3}"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8EAB1-26F5-4214-AAA7-4A815E7D3087}">
      <dsp:nvSpPr>
        <dsp:cNvPr id="0" name=""/>
        <dsp:cNvSpPr/>
      </dsp:nvSpPr>
      <dsp:spPr>
        <a:xfrm>
          <a:off x="1935997" y="1973401"/>
          <a:ext cx="1636896" cy="1636896"/>
        </a:xfrm>
        <a:prstGeom prst="donut">
          <a:avLst>
            <a:gd name="adj" fmla="val 20000"/>
          </a:avLst>
        </a:prstGeom>
        <a:solidFill>
          <a:schemeClr val="accent5">
            <a:alpha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6CD5C90-539F-416F-9576-A43201517468}">
      <dsp:nvSpPr>
        <dsp:cNvPr id="0" name=""/>
        <dsp:cNvSpPr/>
      </dsp:nvSpPr>
      <dsp:spPr>
        <a:xfrm rot="17700000">
          <a:off x="2512765" y="638996"/>
          <a:ext cx="2034843" cy="980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940" tIns="0" rIns="0" bIns="0" numCol="1" spcCol="1270" anchor="ctr" anchorCtr="0">
          <a:noAutofit/>
        </a:bodyPr>
        <a:lstStyle/>
        <a:p>
          <a:pPr marL="0" lvl="0" indent="0" algn="l" defTabSz="2711450">
            <a:lnSpc>
              <a:spcPct val="90000"/>
            </a:lnSpc>
            <a:spcBef>
              <a:spcPct val="0"/>
            </a:spcBef>
            <a:spcAft>
              <a:spcPct val="35000"/>
            </a:spcAft>
            <a:buNone/>
          </a:pPr>
          <a:endParaRPr lang="en-US" sz="6100" kern="1200" dirty="0">
            <a:solidFill>
              <a:srgbClr val="515151"/>
            </a:solidFill>
            <a:latin typeface="Arial" panose="020B0604020202020204" pitchFamily="34" charset="0"/>
            <a:cs typeface="Arial" panose="020B0604020202020204" pitchFamily="34" charset="0"/>
          </a:endParaRPr>
        </a:p>
      </dsp:txBody>
      <dsp:txXfrm>
        <a:off x="2512765" y="638996"/>
        <a:ext cx="2034843" cy="980637"/>
      </dsp:txXfrm>
    </dsp:sp>
    <dsp:sp modelId="{F3C90786-C609-474E-81C3-52F5331BF162}">
      <dsp:nvSpPr>
        <dsp:cNvPr id="0" name=""/>
        <dsp:cNvSpPr/>
      </dsp:nvSpPr>
      <dsp:spPr>
        <a:xfrm>
          <a:off x="3696190" y="2367022"/>
          <a:ext cx="849652" cy="849652"/>
        </a:xfrm>
        <a:prstGeom prst="ellipse">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40700A-AFD5-43B7-ACC9-16B679CF6B4A}">
      <dsp:nvSpPr>
        <dsp:cNvPr id="0" name=""/>
        <dsp:cNvSpPr/>
      </dsp:nvSpPr>
      <dsp:spPr>
        <a:xfrm rot="17700000">
          <a:off x="2689892" y="3549605"/>
          <a:ext cx="1760235" cy="848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dirty="0">
            <a:solidFill>
              <a:srgbClr val="515151"/>
            </a:solidFill>
            <a:latin typeface="Arial" panose="020B0604020202020204" pitchFamily="34" charset="0"/>
            <a:cs typeface="Arial" panose="020B0604020202020204" pitchFamily="34" charset="0"/>
          </a:endParaRPr>
        </a:p>
      </dsp:txBody>
      <dsp:txXfrm>
        <a:off x="2689892" y="3549605"/>
        <a:ext cx="1760235" cy="848719"/>
      </dsp:txXfrm>
    </dsp:sp>
    <dsp:sp modelId="{DC3CA443-8082-453C-A22C-39997DB0960B}">
      <dsp:nvSpPr>
        <dsp:cNvPr id="0" name=""/>
        <dsp:cNvSpPr/>
      </dsp:nvSpPr>
      <dsp:spPr>
        <a:xfrm rot="17700000">
          <a:off x="3791904" y="1185373"/>
          <a:ext cx="1760235" cy="848719"/>
        </a:xfrm>
        <a:prstGeom prst="rect">
          <a:avLst/>
        </a:prstGeom>
        <a:noFill/>
        <a:ln>
          <a:noFill/>
        </a:ln>
        <a:effectLst/>
      </dsp:spPr>
      <dsp:style>
        <a:lnRef idx="0">
          <a:scrgbClr r="0" g="0" b="0"/>
        </a:lnRef>
        <a:fillRef idx="0">
          <a:scrgbClr r="0" g="0" b="0"/>
        </a:fillRef>
        <a:effectRef idx="0">
          <a:scrgbClr r="0" g="0" b="0"/>
        </a:effectRef>
        <a:fontRef idx="minor"/>
      </dsp:style>
    </dsp:sp>
    <dsp:sp modelId="{33C56E72-93AE-42F8-859C-E17F8DAA8708}">
      <dsp:nvSpPr>
        <dsp:cNvPr id="0" name=""/>
        <dsp:cNvSpPr/>
      </dsp:nvSpPr>
      <dsp:spPr>
        <a:xfrm>
          <a:off x="4669009" y="2367022"/>
          <a:ext cx="849652" cy="849652"/>
        </a:xfrm>
        <a:prstGeom prst="ellipse">
          <a:avLst/>
        </a:prstGeom>
        <a:solidFill>
          <a:schemeClr val="accent5">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EFAA2B-0A6E-4BD1-A7A9-009AF8D5395F}">
      <dsp:nvSpPr>
        <dsp:cNvPr id="0" name=""/>
        <dsp:cNvSpPr/>
      </dsp:nvSpPr>
      <dsp:spPr>
        <a:xfrm rot="17700000">
          <a:off x="3662711" y="3549605"/>
          <a:ext cx="1760235" cy="848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dirty="0">
            <a:solidFill>
              <a:srgbClr val="515151"/>
            </a:solidFill>
            <a:latin typeface="Arial" panose="020B0604020202020204" pitchFamily="34" charset="0"/>
            <a:cs typeface="Arial" panose="020B0604020202020204" pitchFamily="34" charset="0"/>
          </a:endParaRPr>
        </a:p>
      </dsp:txBody>
      <dsp:txXfrm>
        <a:off x="3662711" y="3549605"/>
        <a:ext cx="1760235" cy="848719"/>
      </dsp:txXfrm>
    </dsp:sp>
    <dsp:sp modelId="{21BEC02F-3641-43DA-A660-1149E33400BA}">
      <dsp:nvSpPr>
        <dsp:cNvPr id="0" name=""/>
        <dsp:cNvSpPr/>
      </dsp:nvSpPr>
      <dsp:spPr>
        <a:xfrm rot="17700000">
          <a:off x="4764723" y="1185373"/>
          <a:ext cx="1760235" cy="848719"/>
        </a:xfrm>
        <a:prstGeom prst="rect">
          <a:avLst/>
        </a:prstGeom>
        <a:noFill/>
        <a:ln>
          <a:noFill/>
        </a:ln>
        <a:effectLst/>
      </dsp:spPr>
      <dsp:style>
        <a:lnRef idx="0">
          <a:scrgbClr r="0" g="0" b="0"/>
        </a:lnRef>
        <a:fillRef idx="0">
          <a:scrgbClr r="0" g="0" b="0"/>
        </a:fillRef>
        <a:effectRef idx="0">
          <a:scrgbClr r="0" g="0" b="0"/>
        </a:effectRef>
        <a:fontRef idx="minor"/>
      </dsp:style>
    </dsp:sp>
    <dsp:sp modelId="{05A6DFB9-DAF3-4897-A4CC-58B40164307C}">
      <dsp:nvSpPr>
        <dsp:cNvPr id="0" name=""/>
        <dsp:cNvSpPr/>
      </dsp:nvSpPr>
      <dsp:spPr>
        <a:xfrm>
          <a:off x="5641958" y="1973401"/>
          <a:ext cx="1636896" cy="1636896"/>
        </a:xfrm>
        <a:prstGeom prst="donut">
          <a:avLst>
            <a:gd name="adj" fmla="val 20000"/>
          </a:avLst>
        </a:prstGeom>
        <a:solidFill>
          <a:schemeClr val="accent5">
            <a:alpha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994A7E-60C8-4166-B99A-5C673A79E177}">
      <dsp:nvSpPr>
        <dsp:cNvPr id="0" name=""/>
        <dsp:cNvSpPr/>
      </dsp:nvSpPr>
      <dsp:spPr>
        <a:xfrm rot="17700000">
          <a:off x="6218727" y="638996"/>
          <a:ext cx="2034843" cy="980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940" tIns="0" rIns="0" bIns="0" numCol="1" spcCol="1270" anchor="ctr" anchorCtr="0">
          <a:noAutofit/>
        </a:bodyPr>
        <a:lstStyle/>
        <a:p>
          <a:pPr marL="0" lvl="0" indent="0" algn="l" defTabSz="2711450">
            <a:lnSpc>
              <a:spcPct val="90000"/>
            </a:lnSpc>
            <a:spcBef>
              <a:spcPct val="0"/>
            </a:spcBef>
            <a:spcAft>
              <a:spcPct val="35000"/>
            </a:spcAft>
            <a:buNone/>
          </a:pPr>
          <a:endParaRPr lang="en-US" sz="6100" kern="1200" dirty="0">
            <a:solidFill>
              <a:srgbClr val="515151"/>
            </a:solidFill>
            <a:latin typeface="Arial" panose="020B0604020202020204" pitchFamily="34" charset="0"/>
            <a:cs typeface="Arial" panose="020B0604020202020204" pitchFamily="34" charset="0"/>
          </a:endParaRPr>
        </a:p>
      </dsp:txBody>
      <dsp:txXfrm>
        <a:off x="6218727" y="638996"/>
        <a:ext cx="2034843" cy="980637"/>
      </dsp:txXfrm>
    </dsp:sp>
    <dsp:sp modelId="{5BC96BA2-3F7D-4F30-BB60-10BF80A6A1A4}">
      <dsp:nvSpPr>
        <dsp:cNvPr id="0" name=""/>
        <dsp:cNvSpPr/>
      </dsp:nvSpPr>
      <dsp:spPr>
        <a:xfrm>
          <a:off x="7402151" y="2367022"/>
          <a:ext cx="849652" cy="849652"/>
        </a:xfrm>
        <a:prstGeom prst="ellipse">
          <a:avLst/>
        </a:prstGeom>
        <a:solidFill>
          <a:schemeClr val="accent5">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45ACCC-2141-474C-8C95-072EF98745EB}">
      <dsp:nvSpPr>
        <dsp:cNvPr id="0" name=""/>
        <dsp:cNvSpPr/>
      </dsp:nvSpPr>
      <dsp:spPr>
        <a:xfrm rot="17700000">
          <a:off x="6395854" y="3549605"/>
          <a:ext cx="1760235" cy="848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dirty="0">
            <a:solidFill>
              <a:srgbClr val="515151"/>
            </a:solidFill>
            <a:latin typeface="Arial" panose="020B0604020202020204" pitchFamily="34" charset="0"/>
            <a:cs typeface="Arial" panose="020B0604020202020204" pitchFamily="34" charset="0"/>
          </a:endParaRPr>
        </a:p>
      </dsp:txBody>
      <dsp:txXfrm>
        <a:off x="6395854" y="3549605"/>
        <a:ext cx="1760235" cy="848719"/>
      </dsp:txXfrm>
    </dsp:sp>
    <dsp:sp modelId="{2705A24F-C529-4A96-B1AA-3CFC217734B0}">
      <dsp:nvSpPr>
        <dsp:cNvPr id="0" name=""/>
        <dsp:cNvSpPr/>
      </dsp:nvSpPr>
      <dsp:spPr>
        <a:xfrm rot="17700000">
          <a:off x="7497866" y="1185373"/>
          <a:ext cx="1760235" cy="848719"/>
        </a:xfrm>
        <a:prstGeom prst="rect">
          <a:avLst/>
        </a:prstGeom>
        <a:noFill/>
        <a:ln>
          <a:noFill/>
        </a:ln>
        <a:effectLst/>
      </dsp:spPr>
      <dsp:style>
        <a:lnRef idx="0">
          <a:scrgbClr r="0" g="0" b="0"/>
        </a:lnRef>
        <a:fillRef idx="0">
          <a:scrgbClr r="0" g="0" b="0"/>
        </a:fillRef>
        <a:effectRef idx="0">
          <a:scrgbClr r="0" g="0" b="0"/>
        </a:effectRef>
        <a:fontRef idx="minor"/>
      </dsp:style>
    </dsp:sp>
    <dsp:sp modelId="{2E4CA867-0F32-466E-97BF-DA3D2980B81C}">
      <dsp:nvSpPr>
        <dsp:cNvPr id="0" name=""/>
        <dsp:cNvSpPr/>
      </dsp:nvSpPr>
      <dsp:spPr>
        <a:xfrm>
          <a:off x="8374970" y="2367022"/>
          <a:ext cx="849652" cy="849652"/>
        </a:xfrm>
        <a:prstGeom prst="ellipse">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5E1551-1210-482F-BCC4-EEF8C0128EDE}">
      <dsp:nvSpPr>
        <dsp:cNvPr id="0" name=""/>
        <dsp:cNvSpPr/>
      </dsp:nvSpPr>
      <dsp:spPr>
        <a:xfrm rot="17700000">
          <a:off x="7368673" y="3549605"/>
          <a:ext cx="1760235" cy="8487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dirty="0">
            <a:solidFill>
              <a:srgbClr val="515151"/>
            </a:solidFill>
            <a:latin typeface="Arial" panose="020B0604020202020204" pitchFamily="34" charset="0"/>
            <a:cs typeface="Arial" panose="020B0604020202020204" pitchFamily="34" charset="0"/>
          </a:endParaRPr>
        </a:p>
      </dsp:txBody>
      <dsp:txXfrm>
        <a:off x="7368673" y="3549605"/>
        <a:ext cx="1760235" cy="848719"/>
      </dsp:txXfrm>
    </dsp:sp>
    <dsp:sp modelId="{2D9E36DA-7445-42E7-B0C3-01C383A4EF54}">
      <dsp:nvSpPr>
        <dsp:cNvPr id="0" name=""/>
        <dsp:cNvSpPr/>
      </dsp:nvSpPr>
      <dsp:spPr>
        <a:xfrm rot="17700000">
          <a:off x="8470685" y="1185373"/>
          <a:ext cx="1760235" cy="848719"/>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C11F6-8E03-4228-8D1A-1D07CD52FADA}">
      <dsp:nvSpPr>
        <dsp:cNvPr id="0" name=""/>
        <dsp:cNvSpPr/>
      </dsp:nvSpPr>
      <dsp:spPr>
        <a:xfrm rot="5400000">
          <a:off x="2477470" y="93661"/>
          <a:ext cx="1417240" cy="1232999"/>
        </a:xfrm>
        <a:prstGeom prst="hexagon">
          <a:avLst>
            <a:gd name="adj" fmla="val 25000"/>
            <a:gd name="vf" fmla="val 115470"/>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fr-CA" sz="4500" kern="1200" dirty="0"/>
            <a:t> </a:t>
          </a:r>
          <a:endParaRPr lang="en-CA" sz="4500" kern="1200" dirty="0"/>
        </a:p>
      </dsp:txBody>
      <dsp:txXfrm rot="-5400000">
        <a:off x="2761732" y="222394"/>
        <a:ext cx="848715" cy="975534"/>
      </dsp:txXfrm>
    </dsp:sp>
    <dsp:sp modelId="{AA8196C0-A443-483A-8E14-ED00FAF03801}">
      <dsp:nvSpPr>
        <dsp:cNvPr id="0" name=""/>
        <dsp:cNvSpPr/>
      </dsp:nvSpPr>
      <dsp:spPr>
        <a:xfrm>
          <a:off x="3840006" y="284989"/>
          <a:ext cx="1581640" cy="85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CA" sz="3600" kern="1200" dirty="0"/>
            <a:t> </a:t>
          </a:r>
          <a:endParaRPr lang="en-CA" sz="3600" kern="1200" dirty="0"/>
        </a:p>
      </dsp:txBody>
      <dsp:txXfrm>
        <a:off x="3840006" y="284989"/>
        <a:ext cx="1581640" cy="850344"/>
      </dsp:txXfrm>
    </dsp:sp>
    <dsp:sp modelId="{500A7FF5-4A0C-4872-BC31-B7E62312AE29}">
      <dsp:nvSpPr>
        <dsp:cNvPr id="0" name=""/>
        <dsp:cNvSpPr/>
      </dsp:nvSpPr>
      <dsp:spPr>
        <a:xfrm rot="5400000">
          <a:off x="1145831" y="93661"/>
          <a:ext cx="1417240" cy="1232999"/>
        </a:xfrm>
        <a:prstGeom prst="hexagon">
          <a:avLst>
            <a:gd name="adj" fmla="val 25000"/>
            <a:gd name="vf" fmla="val 115470"/>
          </a:avLst>
        </a:prstGeom>
        <a:solidFill>
          <a:schemeClr val="accent5">
            <a:alpha val="90000"/>
            <a:hueOff val="0"/>
            <a:satOff val="0"/>
            <a:lumOff val="0"/>
            <a:alphaOff val="-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1430093" y="222394"/>
        <a:ext cx="848715" cy="975534"/>
      </dsp:txXfrm>
    </dsp:sp>
    <dsp:sp modelId="{24F31F2A-2CC6-4895-9FF0-C0423B70940D}">
      <dsp:nvSpPr>
        <dsp:cNvPr id="0" name=""/>
        <dsp:cNvSpPr/>
      </dsp:nvSpPr>
      <dsp:spPr>
        <a:xfrm rot="5400000">
          <a:off x="1809100" y="1296615"/>
          <a:ext cx="1417240" cy="1232999"/>
        </a:xfrm>
        <a:prstGeom prst="hexagon">
          <a:avLst>
            <a:gd name="adj" fmla="val 25000"/>
            <a:gd name="vf" fmla="val 115470"/>
          </a:avLst>
        </a:prstGeom>
        <a:solidFill>
          <a:schemeClr val="accent5">
            <a:alpha val="90000"/>
            <a:hueOff val="0"/>
            <a:satOff val="0"/>
            <a:lumOff val="0"/>
            <a:alphaOff val="-16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fr-CA" sz="4500" kern="1200" dirty="0"/>
            <a:t> </a:t>
          </a:r>
          <a:endParaRPr lang="en-CA" sz="4500" kern="1200" dirty="0"/>
        </a:p>
      </dsp:txBody>
      <dsp:txXfrm rot="-5400000">
        <a:off x="2093362" y="1425348"/>
        <a:ext cx="848715" cy="975534"/>
      </dsp:txXfrm>
    </dsp:sp>
    <dsp:sp modelId="{996E4A34-0C3A-4AB3-9A6E-933F938C660A}">
      <dsp:nvSpPr>
        <dsp:cNvPr id="0" name=""/>
        <dsp:cNvSpPr/>
      </dsp:nvSpPr>
      <dsp:spPr>
        <a:xfrm>
          <a:off x="319580" y="1487943"/>
          <a:ext cx="1530620" cy="85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r" defTabSz="1600200">
            <a:lnSpc>
              <a:spcPct val="90000"/>
            </a:lnSpc>
            <a:spcBef>
              <a:spcPct val="0"/>
            </a:spcBef>
            <a:spcAft>
              <a:spcPct val="35000"/>
            </a:spcAft>
            <a:buNone/>
          </a:pPr>
          <a:r>
            <a:rPr lang="fr-CA" sz="3600" kern="1200" dirty="0"/>
            <a:t> </a:t>
          </a:r>
          <a:endParaRPr lang="en-CA" sz="3600" kern="1200" dirty="0"/>
        </a:p>
      </dsp:txBody>
      <dsp:txXfrm>
        <a:off x="319580" y="1487943"/>
        <a:ext cx="1530620" cy="850344"/>
      </dsp:txXfrm>
    </dsp:sp>
    <dsp:sp modelId="{6C5E8407-9B96-4DA8-9D52-77FC17D80D09}">
      <dsp:nvSpPr>
        <dsp:cNvPr id="0" name=""/>
        <dsp:cNvSpPr/>
      </dsp:nvSpPr>
      <dsp:spPr>
        <a:xfrm rot="5400000">
          <a:off x="3140739" y="1296615"/>
          <a:ext cx="1417240" cy="1232999"/>
        </a:xfrm>
        <a:prstGeom prst="hexagon">
          <a:avLst>
            <a:gd name="adj" fmla="val 25000"/>
            <a:gd name="vf" fmla="val 115470"/>
          </a:avLst>
        </a:prstGeom>
        <a:solidFill>
          <a:schemeClr val="accent5">
            <a:alpha val="90000"/>
            <a:hueOff val="0"/>
            <a:satOff val="0"/>
            <a:lumOff val="0"/>
            <a:alphaOff val="-24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3425001" y="1425348"/>
        <a:ext cx="848715" cy="975534"/>
      </dsp:txXfrm>
    </dsp:sp>
    <dsp:sp modelId="{7D4E20AA-37E2-47A8-8707-235F6B707C50}">
      <dsp:nvSpPr>
        <dsp:cNvPr id="0" name=""/>
        <dsp:cNvSpPr/>
      </dsp:nvSpPr>
      <dsp:spPr>
        <a:xfrm rot="5400000">
          <a:off x="2477470" y="2499569"/>
          <a:ext cx="1417240" cy="1232999"/>
        </a:xfrm>
        <a:prstGeom prst="hexagon">
          <a:avLst>
            <a:gd name="adj" fmla="val 25000"/>
            <a:gd name="vf" fmla="val 115470"/>
          </a:avLst>
        </a:prstGeom>
        <a:solidFill>
          <a:schemeClr val="accent5">
            <a:alpha val="90000"/>
            <a:hueOff val="0"/>
            <a:satOff val="0"/>
            <a:lumOff val="0"/>
            <a:alphaOff val="-32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fr-CA" sz="4500" kern="1200" dirty="0"/>
            <a:t> </a:t>
          </a:r>
          <a:endParaRPr lang="en-CA" sz="4500" kern="1200" dirty="0"/>
        </a:p>
      </dsp:txBody>
      <dsp:txXfrm rot="-5400000">
        <a:off x="2761732" y="2628302"/>
        <a:ext cx="848715" cy="975534"/>
      </dsp:txXfrm>
    </dsp:sp>
    <dsp:sp modelId="{D696DBB9-0FDA-43E8-AA8C-AFE5F4E42050}">
      <dsp:nvSpPr>
        <dsp:cNvPr id="0" name=""/>
        <dsp:cNvSpPr/>
      </dsp:nvSpPr>
      <dsp:spPr>
        <a:xfrm>
          <a:off x="3840006" y="2690897"/>
          <a:ext cx="1581640" cy="85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fr-CA" sz="3600" kern="1200" dirty="0"/>
            <a:t> </a:t>
          </a:r>
          <a:endParaRPr lang="en-CA" sz="3600" kern="1200" dirty="0"/>
        </a:p>
      </dsp:txBody>
      <dsp:txXfrm>
        <a:off x="3840006" y="2690897"/>
        <a:ext cx="1581640" cy="850344"/>
      </dsp:txXfrm>
    </dsp:sp>
    <dsp:sp modelId="{BD9E120E-77A3-4322-954F-B5409AE16AE3}">
      <dsp:nvSpPr>
        <dsp:cNvPr id="0" name=""/>
        <dsp:cNvSpPr/>
      </dsp:nvSpPr>
      <dsp:spPr>
        <a:xfrm rot="5400000">
          <a:off x="1145831" y="2499569"/>
          <a:ext cx="1417240" cy="1232999"/>
        </a:xfrm>
        <a:prstGeom prst="hexagon">
          <a:avLst>
            <a:gd name="adj" fmla="val 25000"/>
            <a:gd name="vf" fmla="val 115470"/>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CA" sz="3600" kern="1200"/>
        </a:p>
      </dsp:txBody>
      <dsp:txXfrm rot="-5400000">
        <a:off x="1430093" y="2628302"/>
        <a:ext cx="848715" cy="975534"/>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FEECE-7A13-45A0-977F-13F46004CFF2}" type="datetimeFigureOut">
              <a:rPr lang="en-CA" smtClean="0"/>
              <a:t>2021-03-24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42BCCC-D762-4C5D-9AB8-030784655E11}" type="slidenum">
              <a:rPr lang="en-CA" smtClean="0"/>
              <a:t>‹#›</a:t>
            </a:fld>
            <a:endParaRPr lang="en-CA"/>
          </a:p>
        </p:txBody>
      </p:sp>
    </p:spTree>
    <p:extLst>
      <p:ext uri="{BB962C8B-B14F-4D97-AF65-F5344CB8AC3E}">
        <p14:creationId xmlns:p14="http://schemas.microsoft.com/office/powerpoint/2010/main" val="2098592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
        <p:cNvGrpSpPr/>
        <p:nvPr/>
      </p:nvGrpSpPr>
      <p:grpSpPr>
        <a:xfrm>
          <a:off x="0" y="0"/>
          <a:ext cx="0" cy="0"/>
          <a:chOff x="0" y="0"/>
          <a:chExt cx="0" cy="0"/>
        </a:xfrm>
      </p:grpSpPr>
      <p:sp>
        <p:nvSpPr>
          <p:cNvPr id="15" name="Google Shape;15;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 name="Google Shape;1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13925"/>
            <a:ext cx="38404800" cy="1002792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5128560"/>
            <a:ext cx="38404800" cy="695420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72017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95587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33525"/>
            <a:ext cx="11041380" cy="2440972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533525"/>
            <a:ext cx="32484060" cy="24409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27779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8106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3"/>
        <p:cNvGrpSpPr/>
        <p:nvPr/>
      </p:nvGrpSpPr>
      <p:grpSpPr>
        <a:xfrm>
          <a:off x="0" y="0"/>
          <a:ext cx="0" cy="0"/>
          <a:chOff x="0" y="0"/>
          <a:chExt cx="0" cy="0"/>
        </a:xfrm>
      </p:grpSpPr>
    </p:spTree>
    <p:extLst>
      <p:ext uri="{BB962C8B-B14F-4D97-AF65-F5344CB8AC3E}">
        <p14:creationId xmlns:p14="http://schemas.microsoft.com/office/powerpoint/2010/main" val="2291054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8280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180902"/>
            <a:ext cx="44165520" cy="11981495"/>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19275747"/>
            <a:ext cx="44165520" cy="6300785"/>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65221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66993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533527"/>
            <a:ext cx="44165520" cy="5567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7060885"/>
            <a:ext cx="21662705"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0521315"/>
            <a:ext cx="21662705"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7060885"/>
            <a:ext cx="21769390"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0521315"/>
            <a:ext cx="21769390"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576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59382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60579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147187"/>
            <a:ext cx="25923240" cy="20469225"/>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28342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147187"/>
            <a:ext cx="25923240" cy="20469225"/>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68471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E507E4F-0347-4E3E-9B3A-E53BAD07E36B}"/>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p:blipFill>
        <p:spPr>
          <a:xfrm>
            <a:off x="0" y="0"/>
            <a:ext cx="51206400" cy="28803600"/>
          </a:xfrm>
          <a:prstGeom prst="rect">
            <a:avLst/>
          </a:prstGeom>
        </p:spPr>
      </p:pic>
      <p:sp>
        <p:nvSpPr>
          <p:cNvPr id="2" name="Title Placeholder 1"/>
          <p:cNvSpPr>
            <a:spLocks noGrp="1"/>
          </p:cNvSpPr>
          <p:nvPr>
            <p:ph type="title"/>
          </p:nvPr>
        </p:nvSpPr>
        <p:spPr>
          <a:xfrm>
            <a:off x="3520440" y="1533527"/>
            <a:ext cx="44165520" cy="556736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520440" y="7667625"/>
            <a:ext cx="44165520" cy="182756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26696672"/>
            <a:ext cx="11521440" cy="1533525"/>
          </a:xfrm>
          <a:prstGeom prst="rect">
            <a:avLst/>
          </a:prstGeom>
        </p:spPr>
        <p:txBody>
          <a:bodyPr vert="horz" lIns="91440" tIns="45720" rIns="91440" bIns="45720" rtlCol="0" anchor="ctr"/>
          <a:lstStyle>
            <a:lvl1pPr algn="l">
              <a:defRPr sz="5040">
                <a:solidFill>
                  <a:schemeClr val="tx1">
                    <a:tint val="75000"/>
                  </a:schemeClr>
                </a:solidFill>
              </a:defRPr>
            </a:lvl1pPr>
          </a:lstStyle>
          <a:p>
            <a:fld id="{C764DE79-268F-4C1A-8933-263129D2AF90}" type="datetimeFigureOut">
              <a:rPr lang="en-US" dirty="0"/>
              <a:t>3/24/2021</a:t>
            </a:fld>
            <a:endParaRPr lang="en-US" dirty="0"/>
          </a:p>
        </p:txBody>
      </p:sp>
      <p:sp>
        <p:nvSpPr>
          <p:cNvPr id="5" name="Footer Placeholder 4"/>
          <p:cNvSpPr>
            <a:spLocks noGrp="1"/>
          </p:cNvSpPr>
          <p:nvPr>
            <p:ph type="ftr" sz="quarter" idx="3"/>
          </p:nvPr>
        </p:nvSpPr>
        <p:spPr>
          <a:xfrm>
            <a:off x="16962120" y="26696672"/>
            <a:ext cx="17282160" cy="1533525"/>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6164520" y="26696672"/>
            <a:ext cx="11521440" cy="1533525"/>
          </a:xfrm>
          <a:prstGeom prst="rect">
            <a:avLst/>
          </a:prstGeom>
        </p:spPr>
        <p:txBody>
          <a:bodyPr vert="horz" lIns="91440" tIns="45720" rIns="91440" bIns="45720" rtlCol="0" anchor="ctr"/>
          <a:lstStyle>
            <a:lvl1pPr algn="r">
              <a:defRPr sz="5040">
                <a:solidFill>
                  <a:schemeClr val="tx1">
                    <a:tint val="75000"/>
                  </a:schemeClr>
                </a:solidFill>
              </a:defRPr>
            </a:lvl1pPr>
          </a:lstStyle>
          <a:p>
            <a:fld id="{48F63A3B-78C7-47BE-AE5E-E10140E04643}" type="slidenum">
              <a:rPr lang="en-US" dirty="0"/>
              <a:t>‹#›</a:t>
            </a:fld>
            <a:endParaRPr lang="en-US" dirty="0"/>
          </a:p>
        </p:txBody>
      </p:sp>
      <p:pic>
        <p:nvPicPr>
          <p:cNvPr id="14" name="Picture 13">
            <a:extLst>
              <a:ext uri="{FF2B5EF4-FFF2-40B4-BE49-F238E27FC236}">
                <a16:creationId xmlns:a16="http://schemas.microsoft.com/office/drawing/2014/main" id="{FD042463-2C25-4F43-9875-73818C81CC5D}"/>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2" y="-1"/>
            <a:ext cx="51206400" cy="5486400"/>
          </a:xfrm>
          <a:prstGeom prst="rect">
            <a:avLst/>
          </a:prstGeom>
        </p:spPr>
      </p:pic>
    </p:spTree>
    <p:extLst>
      <p:ext uri="{BB962C8B-B14F-4D97-AF65-F5344CB8AC3E}">
        <p14:creationId xmlns:p14="http://schemas.microsoft.com/office/powerpoint/2010/main" val="290204931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chart" Target="../charts/chart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5.png"/><Relationship Id="rId4" Type="http://schemas.openxmlformats.org/officeDocument/2006/relationships/diagramLayout" Target="../diagrams/layout1.xml"/><Relationship Id="rId9"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17465185" y="174244"/>
            <a:ext cx="27167826" cy="293472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r>
              <a:rPr lang="en-GB" sz="9600" b="1" dirty="0">
                <a:solidFill>
                  <a:srgbClr val="FFEE00"/>
                </a:solidFill>
                <a:latin typeface="Arial" panose="020B0604020202020204" pitchFamily="34" charset="0"/>
                <a:cs typeface="Arial" panose="020B0604020202020204" pitchFamily="34" charset="0"/>
              </a:rPr>
              <a:t>Hippocampus Segmentation on High Resolution Diffusion MRI</a:t>
            </a:r>
            <a:endParaRPr lang="en-AU" sz="9600" dirty="0">
              <a:solidFill>
                <a:srgbClr val="0C77BC"/>
              </a:solidFill>
              <a:latin typeface="Arial" panose="020B0604020202020204" pitchFamily="34" charset="0"/>
              <a:cs typeface="Arial" panose="020B0604020202020204" pitchFamily="34" charset="0"/>
            </a:endParaRPr>
          </a:p>
        </p:txBody>
      </p:sp>
      <p:sp>
        <p:nvSpPr>
          <p:cNvPr id="24" name="Rectangle 23"/>
          <p:cNvSpPr>
            <a:spLocks noChangeArrowheads="1"/>
          </p:cNvSpPr>
          <p:nvPr/>
        </p:nvSpPr>
        <p:spPr bwMode="auto">
          <a:xfrm>
            <a:off x="476130" y="5962698"/>
            <a:ext cx="11787839" cy="5953999"/>
          </a:xfrm>
          <a:prstGeom prst="rect">
            <a:avLst/>
          </a:prstGeom>
          <a:solidFill>
            <a:schemeClr val="bg1"/>
          </a:solidFill>
          <a:ln w="25400">
            <a:solidFill>
              <a:srgbClr val="0C77BC"/>
            </a:solidFill>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Abstract</a:t>
            </a:r>
          </a:p>
          <a:p>
            <a:pPr defTabSz="967331" eaLnBrk="0" hangingPunct="0">
              <a:spcBef>
                <a:spcPct val="50000"/>
              </a:spcBef>
            </a:pPr>
            <a:r>
              <a:rPr lang="en-US" sz="2800" dirty="0">
                <a:latin typeface="Arial" panose="020B0604020202020204" pitchFamily="34" charset="0"/>
                <a:cs typeface="Arial" panose="020B0604020202020204" pitchFamily="34" charset="0"/>
              </a:rPr>
              <a:t>We introduce the first hippocampus segmentation method for a novel high resolution (1×1×1mm</a:t>
            </a:r>
            <a:r>
              <a:rPr lang="en-US" sz="2800" baseline="30000" dirty="0">
                <a:latin typeface="Arial" panose="020B0604020202020204" pitchFamily="34" charset="0"/>
                <a:cs typeface="Arial" panose="020B0604020202020204" pitchFamily="34" charset="0"/>
              </a:rPr>
              <a:t>3</a:t>
            </a:r>
            <a:r>
              <a:rPr lang="en-US" sz="2800" dirty="0">
                <a:latin typeface="Arial" panose="020B0604020202020204" pitchFamily="34" charset="0"/>
                <a:cs typeface="Arial" panose="020B0604020202020204" pitchFamily="34" charset="0"/>
              </a:rPr>
              <a:t>) diffusion tensor imaging (DTI) protocol [1]. A new augmentation technique uses subsets of the DTI dataset to create mean diffusion weighted images (DWI) with plausible noise and contrast variations. The augmented DWI along with fractional anisotropy (FA) and mean diffusivity (MD) maps are used as inputs to a powerful convolutional neural network architecture. The method is evaluated for robustness using a second diffusion protocol.</a:t>
            </a:r>
            <a:endParaRPr lang="en-AU" sz="3048" dirty="0">
              <a:solidFill>
                <a:srgbClr val="002269"/>
              </a:solidFill>
              <a:latin typeface="Arial" panose="020B0604020202020204" pitchFamily="34" charset="0"/>
              <a:cs typeface="Arial" panose="020B0604020202020204" pitchFamily="34" charset="0"/>
            </a:endParaRPr>
          </a:p>
        </p:txBody>
      </p:sp>
      <p:sp>
        <p:nvSpPr>
          <p:cNvPr id="27" name="Rectangle 26"/>
          <p:cNvSpPr>
            <a:spLocks noChangeArrowheads="1"/>
          </p:cNvSpPr>
          <p:nvPr/>
        </p:nvSpPr>
        <p:spPr bwMode="auto">
          <a:xfrm>
            <a:off x="476129" y="12284100"/>
            <a:ext cx="11787840" cy="15187772"/>
          </a:xfrm>
          <a:prstGeom prst="rect">
            <a:avLst/>
          </a:prstGeom>
          <a:solidFill>
            <a:schemeClr val="bg1"/>
          </a:solidFill>
          <a:ln w="25400">
            <a:solidFill>
              <a:srgbClr val="0C77BC"/>
            </a:solidFill>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Data</a:t>
            </a:r>
          </a:p>
          <a:p>
            <a:pPr defTabSz="967331" eaLnBrk="0" hangingPunct="0">
              <a:spcBef>
                <a:spcPct val="50000"/>
              </a:spcBef>
            </a:pPr>
            <a:endParaRPr lang="en-US" sz="2800" dirty="0">
              <a:latin typeface="Arial" panose="020B0604020202020204" pitchFamily="34" charset="0"/>
              <a:cs typeface="Arial" panose="020B0604020202020204" pitchFamily="34" charset="0"/>
            </a:endParaRPr>
          </a:p>
        </p:txBody>
      </p:sp>
      <p:sp>
        <p:nvSpPr>
          <p:cNvPr id="28" name="Rectangle 27"/>
          <p:cNvSpPr>
            <a:spLocks noChangeArrowheads="1"/>
          </p:cNvSpPr>
          <p:nvPr/>
        </p:nvSpPr>
        <p:spPr bwMode="auto">
          <a:xfrm>
            <a:off x="39171717" y="20651002"/>
            <a:ext cx="11553394" cy="3369756"/>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Acknowledgements</a:t>
            </a:r>
          </a:p>
          <a:p>
            <a:pPr marL="457200" indent="-457200" defTabSz="967331" eaLnBrk="0" hangingPunct="0">
              <a:spcBef>
                <a:spcPct val="50000"/>
              </a:spcBef>
              <a:buFont typeface="Arial" panose="020B0604020202020204" pitchFamily="34" charset="0"/>
              <a:buChar char="•"/>
            </a:pPr>
            <a:r>
              <a:rPr lang="en-AU" sz="2800" dirty="0">
                <a:latin typeface="Arial" panose="020B0604020202020204" pitchFamily="34" charset="0"/>
                <a:cs typeface="Arial" panose="020B0604020202020204" pitchFamily="34" charset="0"/>
              </a:rPr>
              <a:t>We acknowledge the Peter S. Allen MR Research Centre at the University of Alberta for creating and sharing the dataset.</a:t>
            </a:r>
            <a:endParaRPr lang="en-US" sz="2800" dirty="0">
              <a:latin typeface="Arial" panose="020B0604020202020204" pitchFamily="34" charset="0"/>
              <a:cs typeface="Arial" panose="020B0604020202020204" pitchFamily="34" charset="0"/>
            </a:endParaRPr>
          </a:p>
        </p:txBody>
      </p:sp>
      <p:sp>
        <p:nvSpPr>
          <p:cNvPr id="29" name="Text Box 10"/>
          <p:cNvSpPr txBox="1">
            <a:spLocks noChangeArrowheads="1"/>
          </p:cNvSpPr>
          <p:nvPr/>
        </p:nvSpPr>
        <p:spPr bwMode="auto">
          <a:xfrm>
            <a:off x="12719177" y="5962698"/>
            <a:ext cx="12500565" cy="10303350"/>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ct val="50000"/>
              </a:spcBef>
            </a:pPr>
            <a:r>
              <a:rPr lang="en-GB" sz="5588" b="1" cap="all" dirty="0">
                <a:solidFill>
                  <a:srgbClr val="00AEEA"/>
                </a:solidFill>
                <a:latin typeface="Arial" panose="020B0604020202020204" pitchFamily="34" charset="0"/>
                <a:cs typeface="Arial" panose="020B0604020202020204" pitchFamily="34" charset="0"/>
              </a:rPr>
              <a:t>Model</a:t>
            </a:r>
          </a:p>
          <a:p>
            <a:pPr>
              <a:spcBef>
                <a:spcPct val="20000"/>
              </a:spcBef>
            </a:pPr>
            <a:endParaRPr lang="en-CA" sz="2800" dirty="0">
              <a:latin typeface="Arial" panose="020B0604020202020204" pitchFamily="34" charset="0"/>
              <a:cs typeface="Arial" panose="020B0604020202020204" pitchFamily="34" charset="0"/>
            </a:endParaRPr>
          </a:p>
        </p:txBody>
      </p:sp>
      <p:sp>
        <p:nvSpPr>
          <p:cNvPr id="30" name="Rectangle 29"/>
          <p:cNvSpPr>
            <a:spLocks noChangeArrowheads="1"/>
          </p:cNvSpPr>
          <p:nvPr/>
        </p:nvSpPr>
        <p:spPr bwMode="auto">
          <a:xfrm>
            <a:off x="12719177" y="16551199"/>
            <a:ext cx="12500565" cy="10920674"/>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Augmentation</a:t>
            </a:r>
          </a:p>
          <a:p>
            <a:endParaRPr lang="en-AU" sz="2800" dirty="0">
              <a:latin typeface="Arial" panose="020B0604020202020204" pitchFamily="34" charset="0"/>
              <a:ea typeface="Times New Roman"/>
              <a:cs typeface="Arial" panose="020B0604020202020204" pitchFamily="34" charset="0"/>
            </a:endParaRPr>
          </a:p>
        </p:txBody>
      </p:sp>
      <p:sp>
        <p:nvSpPr>
          <p:cNvPr id="38" name="Rectangle 37"/>
          <p:cNvSpPr>
            <a:spLocks noChangeArrowheads="1"/>
          </p:cNvSpPr>
          <p:nvPr/>
        </p:nvSpPr>
        <p:spPr bwMode="auto">
          <a:xfrm>
            <a:off x="39186183" y="24372447"/>
            <a:ext cx="11538927" cy="3099425"/>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Reference</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[1] S. </a:t>
            </a:r>
            <a:r>
              <a:rPr lang="en-US" sz="2800" dirty="0" err="1">
                <a:latin typeface="Arial" panose="020B0604020202020204" pitchFamily="34" charset="0"/>
                <a:cs typeface="Arial" panose="020B0604020202020204" pitchFamily="34" charset="0"/>
              </a:rPr>
              <a:t>Treit</a:t>
            </a:r>
            <a:r>
              <a:rPr lang="en-US" sz="2800" dirty="0">
                <a:latin typeface="Arial" panose="020B0604020202020204" pitchFamily="34" charset="0"/>
                <a:cs typeface="Arial" panose="020B0604020202020204" pitchFamily="34" charset="0"/>
              </a:rPr>
              <a:t> et al., “High resolution in-vivo diffusion imaging of the human hippocampus,” </a:t>
            </a:r>
            <a:r>
              <a:rPr lang="en-US" sz="2800" dirty="0" err="1">
                <a:latin typeface="Arial" panose="020B0604020202020204" pitchFamily="34" charset="0"/>
                <a:cs typeface="Arial" panose="020B0604020202020204" pitchFamily="34" charset="0"/>
              </a:rPr>
              <a:t>NeuroImage</a:t>
            </a:r>
            <a:r>
              <a:rPr lang="en-US" sz="2800" dirty="0">
                <a:latin typeface="Arial" panose="020B0604020202020204" pitchFamily="34" charset="0"/>
                <a:cs typeface="Arial" panose="020B0604020202020204" pitchFamily="34" charset="0"/>
              </a:rPr>
              <a:t>, vol. 182, pp. 479–487, 2018.</a:t>
            </a:r>
          </a:p>
        </p:txBody>
      </p:sp>
      <p:sp>
        <p:nvSpPr>
          <p:cNvPr id="20" name="Text Box 40"/>
          <p:cNvSpPr txBox="1">
            <a:spLocks noChangeArrowheads="1"/>
          </p:cNvSpPr>
          <p:nvPr/>
        </p:nvSpPr>
        <p:spPr bwMode="auto">
          <a:xfrm>
            <a:off x="17579485" y="3299474"/>
            <a:ext cx="26692715" cy="2018465"/>
          </a:xfrm>
          <a:prstGeom prst="rect">
            <a:avLst/>
          </a:prstGeom>
          <a:noFill/>
          <a:ln>
            <a:noFill/>
          </a:ln>
          <a:effec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a:spcBef>
                <a:spcPct val="20000"/>
              </a:spcBef>
            </a:pPr>
            <a:r>
              <a:rPr lang="en-AU" sz="3556" b="1" u="sng" dirty="0">
                <a:solidFill>
                  <a:schemeClr val="bg1"/>
                </a:solidFill>
                <a:latin typeface="Arial" panose="020B0604020202020204" pitchFamily="34" charset="0"/>
                <a:cs typeface="Arial" panose="020B0604020202020204" pitchFamily="34" charset="0"/>
              </a:rPr>
              <a:t>C. Efird</a:t>
            </a:r>
            <a:r>
              <a:rPr lang="en-AU" sz="3556" b="1" baseline="30000" dirty="0">
                <a:solidFill>
                  <a:schemeClr val="bg1"/>
                </a:solidFill>
                <a:latin typeface="Arial" panose="020B0604020202020204" pitchFamily="34" charset="0"/>
                <a:cs typeface="Arial" panose="020B0604020202020204" pitchFamily="34" charset="0"/>
              </a:rPr>
              <a:t>1</a:t>
            </a:r>
            <a:r>
              <a:rPr lang="en-AU" sz="3556" b="1" dirty="0">
                <a:solidFill>
                  <a:schemeClr val="bg1"/>
                </a:solidFill>
                <a:latin typeface="Arial" panose="020B0604020202020204" pitchFamily="34" charset="0"/>
                <a:cs typeface="Arial" panose="020B0604020202020204" pitchFamily="34" charset="0"/>
              </a:rPr>
              <a:t>, S. Neumann</a:t>
            </a:r>
            <a:r>
              <a:rPr lang="en-AU" sz="3556" b="1" baseline="30000" dirty="0">
                <a:solidFill>
                  <a:schemeClr val="bg1"/>
                </a:solidFill>
                <a:latin typeface="Arial" panose="020B0604020202020204" pitchFamily="34" charset="0"/>
                <a:cs typeface="Arial" panose="020B0604020202020204" pitchFamily="34" charset="0"/>
              </a:rPr>
              <a:t>1</a:t>
            </a:r>
            <a:r>
              <a:rPr lang="en-AU" sz="3556" b="1" dirty="0">
                <a:solidFill>
                  <a:schemeClr val="bg1"/>
                </a:solidFill>
                <a:latin typeface="Arial" panose="020B0604020202020204" pitchFamily="34" charset="0"/>
                <a:cs typeface="Arial" panose="020B0604020202020204" pitchFamily="34" charset="0"/>
              </a:rPr>
              <a:t>, K. G. Solar</a:t>
            </a:r>
            <a:r>
              <a:rPr lang="en-AU" sz="3556" b="1" baseline="30000" dirty="0">
                <a:solidFill>
                  <a:schemeClr val="bg1"/>
                </a:solidFill>
                <a:latin typeface="Arial" panose="020B0604020202020204" pitchFamily="34" charset="0"/>
                <a:cs typeface="Arial" panose="020B0604020202020204" pitchFamily="34" charset="0"/>
              </a:rPr>
              <a:t>2</a:t>
            </a:r>
            <a:r>
              <a:rPr lang="en-AU" sz="3556" b="1" dirty="0">
                <a:solidFill>
                  <a:schemeClr val="bg1"/>
                </a:solidFill>
                <a:latin typeface="Arial" panose="020B0604020202020204" pitchFamily="34" charset="0"/>
                <a:cs typeface="Arial" panose="020B0604020202020204" pitchFamily="34" charset="0"/>
              </a:rPr>
              <a:t>, C. Beaulieu</a:t>
            </a:r>
            <a:r>
              <a:rPr lang="en-AU" sz="3556" b="1" baseline="30000" dirty="0">
                <a:solidFill>
                  <a:schemeClr val="bg1"/>
                </a:solidFill>
                <a:latin typeface="Arial" panose="020B0604020202020204" pitchFamily="34" charset="0"/>
                <a:cs typeface="Arial" panose="020B0604020202020204" pitchFamily="34" charset="0"/>
              </a:rPr>
              <a:t>2</a:t>
            </a:r>
            <a:r>
              <a:rPr lang="en-AU" sz="3556" b="1" dirty="0">
                <a:solidFill>
                  <a:schemeClr val="bg1"/>
                </a:solidFill>
                <a:latin typeface="Arial" panose="020B0604020202020204" pitchFamily="34" charset="0"/>
                <a:cs typeface="Arial" panose="020B0604020202020204" pitchFamily="34" charset="0"/>
              </a:rPr>
              <a:t>, D. Cobzas</a:t>
            </a:r>
            <a:r>
              <a:rPr lang="en-AU" sz="3556" b="1" baseline="30000" dirty="0">
                <a:solidFill>
                  <a:schemeClr val="bg1"/>
                </a:solidFill>
                <a:latin typeface="Arial" panose="020B0604020202020204" pitchFamily="34" charset="0"/>
                <a:cs typeface="Arial" panose="020B0604020202020204" pitchFamily="34" charset="0"/>
              </a:rPr>
              <a:t>12</a:t>
            </a:r>
            <a:endParaRPr lang="en-AU" sz="3556" b="1" dirty="0">
              <a:solidFill>
                <a:schemeClr val="bg1"/>
              </a:solidFill>
              <a:latin typeface="Arial" panose="020B0604020202020204" pitchFamily="34" charset="0"/>
              <a:cs typeface="Arial" panose="020B0604020202020204" pitchFamily="34" charset="0"/>
            </a:endParaRPr>
          </a:p>
          <a:p>
            <a:pPr>
              <a:spcBef>
                <a:spcPct val="20000"/>
              </a:spcBef>
            </a:pPr>
            <a:r>
              <a:rPr lang="en-AU" sz="3251" dirty="0">
                <a:solidFill>
                  <a:schemeClr val="bg1"/>
                </a:solidFill>
                <a:latin typeface="Arial" panose="020B0604020202020204" pitchFamily="34" charset="0"/>
                <a:cs typeface="Arial" panose="020B0604020202020204" pitchFamily="34" charset="0"/>
              </a:rPr>
              <a:t>1 MacEwan University, Edmonton, Canada</a:t>
            </a:r>
          </a:p>
          <a:p>
            <a:pPr>
              <a:spcBef>
                <a:spcPct val="20000"/>
              </a:spcBef>
            </a:pPr>
            <a:r>
              <a:rPr lang="en-AU" sz="3251" dirty="0">
                <a:solidFill>
                  <a:schemeClr val="bg1"/>
                </a:solidFill>
                <a:latin typeface="Arial" panose="020B0604020202020204" pitchFamily="34" charset="0"/>
                <a:cs typeface="Arial" panose="020B0604020202020204" pitchFamily="34" charset="0"/>
              </a:rPr>
              <a:t>2 University of Alberta, Edmonton, Canada</a:t>
            </a:r>
          </a:p>
        </p:txBody>
      </p:sp>
      <p:sp>
        <p:nvSpPr>
          <p:cNvPr id="22" name="Rectangle 28"/>
          <p:cNvSpPr>
            <a:spLocks noChangeArrowheads="1"/>
          </p:cNvSpPr>
          <p:nvPr/>
        </p:nvSpPr>
        <p:spPr bwMode="auto">
          <a:xfrm>
            <a:off x="45086954" y="416788"/>
            <a:ext cx="5757681" cy="4558252"/>
          </a:xfrm>
          <a:prstGeom prst="rect">
            <a:avLst/>
          </a:prstGeom>
          <a:solidFill>
            <a:schemeClr val="bg1"/>
          </a:solidFill>
          <a:ln w="12700">
            <a:solidFill>
              <a:schemeClr val="bg1"/>
            </a:solidFill>
            <a:miter lim="800000"/>
            <a:headEnd/>
            <a:tailEnd/>
          </a:ln>
          <a:effectLst/>
        </p:spPr>
        <p:txBody>
          <a:bodyPr lIns="381518" tIns="381518" rIns="381518" bIns="381518" anchor="ctr"/>
          <a:lstStyle/>
          <a:p>
            <a:pPr algn="ctr" defTabSz="967331" eaLnBrk="0" hangingPunct="0">
              <a:spcBef>
                <a:spcPct val="50000"/>
              </a:spcBef>
            </a:pPr>
            <a:endParaRPr lang="en-US" sz="5588" b="1" cap="all" dirty="0">
              <a:solidFill>
                <a:schemeClr val="bg1"/>
              </a:solidFill>
              <a:latin typeface="Arial" panose="020B0604020202020204" pitchFamily="34" charset="0"/>
              <a:cs typeface="Arial" panose="020B0604020202020204" pitchFamily="34" charset="0"/>
            </a:endParaRPr>
          </a:p>
        </p:txBody>
      </p:sp>
      <p:pic>
        <p:nvPicPr>
          <p:cNvPr id="3" name="Graphic 2">
            <a:extLst>
              <a:ext uri="{FF2B5EF4-FFF2-40B4-BE49-F238E27FC236}">
                <a16:creationId xmlns:a16="http://schemas.microsoft.com/office/drawing/2014/main" id="{EC448FAE-1B28-4DB5-8A67-FB66178C19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555288" y="904969"/>
            <a:ext cx="4835404" cy="1786213"/>
          </a:xfrm>
          <a:prstGeom prst="rect">
            <a:avLst/>
          </a:prstGeom>
        </p:spPr>
      </p:pic>
      <p:pic>
        <p:nvPicPr>
          <p:cNvPr id="7" name="Picture 6" descr="A picture containing text, clock&#10;&#10;Description automatically generated">
            <a:extLst>
              <a:ext uri="{FF2B5EF4-FFF2-40B4-BE49-F238E27FC236}">
                <a16:creationId xmlns:a16="http://schemas.microsoft.com/office/drawing/2014/main" id="{CF374C16-945B-4FDF-AE51-F46FB36EDF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85730" y="3299475"/>
            <a:ext cx="4760126" cy="1115999"/>
          </a:xfrm>
          <a:prstGeom prst="rect">
            <a:avLst/>
          </a:prstGeom>
        </p:spPr>
      </p:pic>
      <p:pic>
        <p:nvPicPr>
          <p:cNvPr id="23" name="Picture 22" descr="A picture containing text, gear&#10;&#10;Description automatically generated">
            <a:extLst>
              <a:ext uri="{FF2B5EF4-FFF2-40B4-BE49-F238E27FC236}">
                <a16:creationId xmlns:a16="http://schemas.microsoft.com/office/drawing/2014/main" id="{E02D6DA7-70F1-452B-A9FB-0BE282D0BDE1}"/>
              </a:ext>
            </a:extLst>
          </p:cNvPr>
          <p:cNvPicPr>
            <a:picLocks noChangeAspect="1"/>
          </p:cNvPicPr>
          <p:nvPr/>
        </p:nvPicPr>
        <p:blipFill rotWithShape="1">
          <a:blip r:embed="rId5">
            <a:extLst>
              <a:ext uri="{28A0092B-C50C-407E-A947-70E740481C1C}">
                <a14:useLocalDpi xmlns:a14="http://schemas.microsoft.com/office/drawing/2010/main" val="0"/>
              </a:ext>
            </a:extLst>
          </a:blip>
          <a:srcRect t="2875"/>
          <a:stretch/>
        </p:blipFill>
        <p:spPr>
          <a:xfrm>
            <a:off x="1057985" y="13868068"/>
            <a:ext cx="10624130" cy="3767886"/>
          </a:xfrm>
          <a:prstGeom prst="rect">
            <a:avLst/>
          </a:prstGeom>
        </p:spPr>
      </p:pic>
      <p:pic>
        <p:nvPicPr>
          <p:cNvPr id="40" name="Picture 39" descr="Application&#10;&#10;Description automatically generated with medium confidence">
            <a:extLst>
              <a:ext uri="{FF2B5EF4-FFF2-40B4-BE49-F238E27FC236}">
                <a16:creationId xmlns:a16="http://schemas.microsoft.com/office/drawing/2014/main" id="{52E22EEF-51A9-4AF1-8DE7-4DE119B2B1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685153" y="7503506"/>
            <a:ext cx="10495721" cy="4341931"/>
          </a:xfrm>
          <a:prstGeom prst="rect">
            <a:avLst/>
          </a:prstGeom>
        </p:spPr>
      </p:pic>
      <p:pic>
        <p:nvPicPr>
          <p:cNvPr id="41" name="Picture 40" descr="A picture containing text, different&#10;&#10;Description automatically generated">
            <a:extLst>
              <a:ext uri="{FF2B5EF4-FFF2-40B4-BE49-F238E27FC236}">
                <a16:creationId xmlns:a16="http://schemas.microsoft.com/office/drawing/2014/main" id="{68EDF514-3BC1-43FA-A27F-F39C7CB5F9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17608" y="18025228"/>
            <a:ext cx="10831952" cy="7324253"/>
          </a:xfrm>
          <a:prstGeom prst="rect">
            <a:avLst/>
          </a:prstGeom>
        </p:spPr>
      </p:pic>
      <p:sp>
        <p:nvSpPr>
          <p:cNvPr id="2" name="TextBox 1">
            <a:extLst>
              <a:ext uri="{FF2B5EF4-FFF2-40B4-BE49-F238E27FC236}">
                <a16:creationId xmlns:a16="http://schemas.microsoft.com/office/drawing/2014/main" id="{13AF95AB-11FC-441D-AA89-7A6DCA6BDCAB}"/>
              </a:ext>
            </a:extLst>
          </p:cNvPr>
          <p:cNvSpPr txBox="1"/>
          <p:nvPr/>
        </p:nvSpPr>
        <p:spPr>
          <a:xfrm>
            <a:off x="1057983" y="18025228"/>
            <a:ext cx="10624132" cy="5047536"/>
          </a:xfrm>
          <a:prstGeom prst="rect">
            <a:avLst/>
          </a:prstGeom>
          <a:noFill/>
        </p:spPr>
        <p:txBody>
          <a:bodyPr wrap="square" rtlCol="0">
            <a:spAutoFit/>
          </a:bodyPr>
          <a:lstStyle/>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 mean diffusion weighted image (DWI) is the primary input to the network.</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Additional fractional anisotropy (FA) and mean diffusivity (MD) maps from the DTI model are evaluated as input channels.</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 high (1×1×1mm</a:t>
            </a:r>
            <a:r>
              <a:rPr lang="en-US" sz="2800" baseline="30000" dirty="0">
                <a:latin typeface="Arial" panose="020B0604020202020204" pitchFamily="34" charset="0"/>
                <a:cs typeface="Arial" panose="020B0604020202020204" pitchFamily="34" charset="0"/>
              </a:rPr>
              <a:t>3</a:t>
            </a:r>
            <a:r>
              <a:rPr lang="en-US" sz="2800" dirty="0">
                <a:latin typeface="Arial" panose="020B0604020202020204" pitchFamily="34" charset="0"/>
                <a:cs typeface="Arial" panose="020B0604020202020204" pitchFamily="34" charset="0"/>
              </a:rPr>
              <a:t>) resolution was accomplished with a 5-minute scan time by limiting the coverage area to a slab of twenty slices. Final volume size: 220×216×20mm</a:t>
            </a:r>
            <a:r>
              <a:rPr lang="en-US" sz="2800" baseline="30000" dirty="0">
                <a:latin typeface="Arial" panose="020B0604020202020204" pitchFamily="34" charset="0"/>
                <a:cs typeface="Arial" panose="020B0604020202020204" pitchFamily="34" charset="0"/>
              </a:rPr>
              <a:t>3</a:t>
            </a:r>
            <a:r>
              <a:rPr lang="en-US" sz="2800" dirty="0">
                <a:latin typeface="Arial" panose="020B0604020202020204" pitchFamily="34" charset="0"/>
                <a:cs typeface="Arial" panose="020B0604020202020204" pitchFamily="34" charset="0"/>
              </a:rPr>
              <a:t>.</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Two variants of the protocol were used (A and B). The network is trained on A (133 subjects), then validated on A and B (20 and 16 subjects respectively). </a:t>
            </a:r>
          </a:p>
        </p:txBody>
      </p:sp>
      <p:sp>
        <p:nvSpPr>
          <p:cNvPr id="45" name="TextBox 44">
            <a:extLst>
              <a:ext uri="{FF2B5EF4-FFF2-40B4-BE49-F238E27FC236}">
                <a16:creationId xmlns:a16="http://schemas.microsoft.com/office/drawing/2014/main" id="{DC3432A5-1998-4336-AD33-306B788A972E}"/>
              </a:ext>
            </a:extLst>
          </p:cNvPr>
          <p:cNvSpPr txBox="1"/>
          <p:nvPr/>
        </p:nvSpPr>
        <p:spPr>
          <a:xfrm>
            <a:off x="1057983" y="23462038"/>
            <a:ext cx="10624132" cy="2893100"/>
          </a:xfrm>
          <a:prstGeom prst="rect">
            <a:avLst/>
          </a:prstGeom>
          <a:noFill/>
        </p:spPr>
        <p:txBody>
          <a:bodyPr wrap="square" rtlCol="0">
            <a:spAutoFit/>
          </a:bodyPr>
          <a:lstStyle/>
          <a:p>
            <a:r>
              <a:rPr lang="en-US" sz="2800" b="1" dirty="0">
                <a:latin typeface="Arial" panose="020B0604020202020204" pitchFamily="34" charset="0"/>
                <a:cs typeface="Arial" panose="020B0604020202020204" pitchFamily="34" charset="0"/>
              </a:rPr>
              <a:t>Why not use a co-registered anatomical T1 or T2 image?</a:t>
            </a:r>
          </a:p>
          <a:p>
            <a:endParaRPr lang="en-US" sz="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800" dirty="0">
                <a:latin typeface="Arial" panose="020B0604020202020204" pitchFamily="34" charset="0"/>
                <a:cs typeface="Arial" panose="020B0604020202020204" pitchFamily="34" charset="0"/>
              </a:rPr>
              <a:t>Registration is susceptible to errors and partial volume effects, which limits the accuracy of DTI studies.</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The DTI pipeline captures more microstructural details when compared to anatomical T1 or T2 images.</a:t>
            </a:r>
          </a:p>
        </p:txBody>
      </p:sp>
      <p:sp>
        <p:nvSpPr>
          <p:cNvPr id="46" name="TextBox 45">
            <a:extLst>
              <a:ext uri="{FF2B5EF4-FFF2-40B4-BE49-F238E27FC236}">
                <a16:creationId xmlns:a16="http://schemas.microsoft.com/office/drawing/2014/main" id="{E81CEF6A-8197-4977-A208-A7072168CB50}"/>
              </a:ext>
            </a:extLst>
          </p:cNvPr>
          <p:cNvSpPr txBox="1"/>
          <p:nvPr/>
        </p:nvSpPr>
        <p:spPr>
          <a:xfrm>
            <a:off x="13629591" y="12582452"/>
            <a:ext cx="10495721" cy="3323987"/>
          </a:xfrm>
          <a:prstGeom prst="rect">
            <a:avLst/>
          </a:prstGeom>
          <a:noFill/>
        </p:spPr>
        <p:txBody>
          <a:bodyPr wrap="square" rtlCol="0">
            <a:spAutoFit/>
          </a:bodyPr>
          <a:lstStyle/>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Each block has a typical [Conv → BN → </a:t>
            </a:r>
            <a:r>
              <a:rPr lang="en-US" sz="2800" dirty="0" err="1">
                <a:latin typeface="Arial" panose="020B0604020202020204" pitchFamily="34" charset="0"/>
                <a:cs typeface="Arial" panose="020B0604020202020204" pitchFamily="34" charset="0"/>
              </a:rPr>
              <a:t>ReLU</a:t>
            </a:r>
            <a:r>
              <a:rPr lang="en-US" sz="2800" dirty="0">
                <a:latin typeface="Arial" panose="020B0604020202020204" pitchFamily="34" charset="0"/>
                <a:cs typeface="Arial" panose="020B0604020202020204" pitchFamily="34" charset="0"/>
              </a:rPr>
              <a:t>] × 2 topology.</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Residual blocks have a second path with a single convolution that is added to the block output. This establishes the primary linear path for gradient propagation.</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If a block has multiple inputs, they are concatenated.</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Dropout with a probability of 0.2 is used to reduce overfitting.</a:t>
            </a:r>
          </a:p>
        </p:txBody>
      </p:sp>
      <p:sp>
        <p:nvSpPr>
          <p:cNvPr id="47" name="Rectangle 46">
            <a:extLst>
              <a:ext uri="{FF2B5EF4-FFF2-40B4-BE49-F238E27FC236}">
                <a16:creationId xmlns:a16="http://schemas.microsoft.com/office/drawing/2014/main" id="{43ECA4EC-C043-4BE9-9728-DEA6BB95D764}"/>
              </a:ext>
            </a:extLst>
          </p:cNvPr>
          <p:cNvSpPr>
            <a:spLocks noChangeArrowheads="1"/>
          </p:cNvSpPr>
          <p:nvPr/>
        </p:nvSpPr>
        <p:spPr bwMode="auto">
          <a:xfrm>
            <a:off x="25603200" y="5962698"/>
            <a:ext cx="25050160" cy="14320522"/>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results</a:t>
            </a:r>
          </a:p>
          <a:p>
            <a:pPr defTabSz="967331" eaLnBrk="0" hangingPunct="0">
              <a:spcBef>
                <a:spcPct val="50000"/>
              </a:spcBef>
            </a:pPr>
            <a:endParaRPr lang="en-US" sz="28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84A05B3F-D475-4765-A244-F4911D5E2458}"/>
              </a:ext>
            </a:extLst>
          </p:cNvPr>
          <p:cNvSpPr txBox="1"/>
          <p:nvPr/>
        </p:nvSpPr>
        <p:spPr>
          <a:xfrm>
            <a:off x="13629590" y="25504126"/>
            <a:ext cx="10495721" cy="1600438"/>
          </a:xfrm>
          <a:prstGeom prst="rect">
            <a:avLst/>
          </a:prstGeom>
          <a:noFill/>
        </p:spPr>
        <p:txBody>
          <a:bodyPr wrap="square" rtlCol="0">
            <a:spAutoFit/>
          </a:bodyPr>
          <a:lstStyle/>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 mean DWI (1) is augmented (2) (3) by randomly excluding images from the mean.</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Creates plausible variations to contrast and noise.</a:t>
            </a:r>
          </a:p>
        </p:txBody>
      </p:sp>
      <p:sp>
        <p:nvSpPr>
          <p:cNvPr id="52" name="Rectangle 51">
            <a:extLst>
              <a:ext uri="{FF2B5EF4-FFF2-40B4-BE49-F238E27FC236}">
                <a16:creationId xmlns:a16="http://schemas.microsoft.com/office/drawing/2014/main" id="{E07432EF-2885-4449-A7A8-FDF0E48001A0}"/>
              </a:ext>
            </a:extLst>
          </p:cNvPr>
          <p:cNvSpPr>
            <a:spLocks noChangeArrowheads="1"/>
          </p:cNvSpPr>
          <p:nvPr/>
        </p:nvSpPr>
        <p:spPr bwMode="auto">
          <a:xfrm>
            <a:off x="25603200" y="20651002"/>
            <a:ext cx="13185058" cy="6820870"/>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Conclusions</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The proposed method enables hippocampus segmentation on images obtained from a novel high resolution DTI protocol. </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Previous methods that use co-registered anatomical T1 or T2 images are susceptible to errors and capture less structural detail. </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Augmentation is a viable approach for increasing robustness of auto segmentation networks. </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Future studies will evaluate the performance on pathological data.</a:t>
            </a:r>
          </a:p>
        </p:txBody>
      </p:sp>
      <p:pic>
        <p:nvPicPr>
          <p:cNvPr id="54" name="Picture 53" descr="A picture containing text, clock&#10;&#10;Description automatically generated">
            <a:extLst>
              <a:ext uri="{FF2B5EF4-FFF2-40B4-BE49-F238E27FC236}">
                <a16:creationId xmlns:a16="http://schemas.microsoft.com/office/drawing/2014/main" id="{CAD64FA2-7330-4500-B1B4-24CFF5334A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433959" y="12822453"/>
            <a:ext cx="17615086" cy="6518522"/>
          </a:xfrm>
          <a:prstGeom prst="rect">
            <a:avLst/>
          </a:prstGeom>
        </p:spPr>
      </p:pic>
      <p:graphicFrame>
        <p:nvGraphicFramePr>
          <p:cNvPr id="55" name="Table 54">
            <a:extLst>
              <a:ext uri="{FF2B5EF4-FFF2-40B4-BE49-F238E27FC236}">
                <a16:creationId xmlns:a16="http://schemas.microsoft.com/office/drawing/2014/main" id="{84FDA16C-6B70-48D0-B157-E2E1CDA6EC12}"/>
              </a:ext>
            </a:extLst>
          </p:cNvPr>
          <p:cNvGraphicFramePr>
            <a:graphicFrameLocks noGrp="1"/>
          </p:cNvGraphicFramePr>
          <p:nvPr>
            <p:extLst>
              <p:ext uri="{D42A27DB-BD31-4B8C-83A1-F6EECF244321}">
                <p14:modId xmlns:p14="http://schemas.microsoft.com/office/powerpoint/2010/main" val="487371200"/>
              </p:ext>
            </p:extLst>
          </p:nvPr>
        </p:nvGraphicFramePr>
        <p:xfrm>
          <a:off x="32569097" y="6699660"/>
          <a:ext cx="6430295" cy="3544464"/>
        </p:xfrm>
        <a:graphic>
          <a:graphicData uri="http://schemas.openxmlformats.org/drawingml/2006/table">
            <a:tbl>
              <a:tblPr firstRow="1" bandRow="1">
                <a:tableStyleId>{7DF18680-E054-41AD-8BC1-D1AEF772440D}</a:tableStyleId>
              </a:tblPr>
              <a:tblGrid>
                <a:gridCol w="2604057">
                  <a:extLst>
                    <a:ext uri="{9D8B030D-6E8A-4147-A177-3AD203B41FA5}">
                      <a16:colId xmlns:a16="http://schemas.microsoft.com/office/drawing/2014/main" val="20000"/>
                    </a:ext>
                  </a:extLst>
                </a:gridCol>
                <a:gridCol w="2063809">
                  <a:extLst>
                    <a:ext uri="{9D8B030D-6E8A-4147-A177-3AD203B41FA5}">
                      <a16:colId xmlns:a16="http://schemas.microsoft.com/office/drawing/2014/main" val="20001"/>
                    </a:ext>
                  </a:extLst>
                </a:gridCol>
                <a:gridCol w="1762429">
                  <a:extLst>
                    <a:ext uri="{9D8B030D-6E8A-4147-A177-3AD203B41FA5}">
                      <a16:colId xmlns:a16="http://schemas.microsoft.com/office/drawing/2014/main" val="20002"/>
                    </a:ext>
                  </a:extLst>
                </a:gridCol>
              </a:tblGrid>
              <a:tr h="795470">
                <a:tc>
                  <a:txBody>
                    <a:bodyPr/>
                    <a:lstStyle/>
                    <a:p>
                      <a:pPr algn="l"/>
                      <a:r>
                        <a:rPr lang="en-US" sz="2800" dirty="0">
                          <a:solidFill>
                            <a:schemeClr val="tx1"/>
                          </a:solidFill>
                        </a:rPr>
                        <a:t>Input Channels</a:t>
                      </a:r>
                      <a:endParaRPr lang="en-CA" sz="2800" dirty="0">
                        <a:solidFill>
                          <a:schemeClr val="tx1"/>
                        </a:solidFill>
                      </a:endParaRPr>
                    </a:p>
                  </a:txBody>
                  <a:tcPr marL="92903" marR="92903" marT="46452" marB="46452"/>
                </a:tc>
                <a:tc>
                  <a:txBody>
                    <a:bodyPr/>
                    <a:lstStyle/>
                    <a:p>
                      <a:pPr algn="ctr"/>
                      <a:r>
                        <a:rPr lang="en-US" sz="2800" dirty="0">
                          <a:solidFill>
                            <a:schemeClr val="tx1"/>
                          </a:solidFill>
                        </a:rPr>
                        <a:t>Protocol A</a:t>
                      </a:r>
                      <a:br>
                        <a:rPr lang="en-US" sz="2800" dirty="0">
                          <a:solidFill>
                            <a:schemeClr val="tx1"/>
                          </a:solidFill>
                        </a:rPr>
                      </a:br>
                      <a:r>
                        <a:rPr lang="en-US" sz="2800" dirty="0">
                          <a:solidFill>
                            <a:schemeClr val="tx1"/>
                          </a:solidFill>
                        </a:rPr>
                        <a:t>Dice %</a:t>
                      </a:r>
                      <a:endParaRPr lang="en-CA" sz="2800" dirty="0">
                        <a:solidFill>
                          <a:schemeClr val="tx1"/>
                        </a:solidFill>
                      </a:endParaRPr>
                    </a:p>
                  </a:txBody>
                  <a:tcPr marL="92903" marR="92903" marT="46452" marB="46452"/>
                </a:tc>
                <a:tc>
                  <a:txBody>
                    <a:bodyPr/>
                    <a:lstStyle/>
                    <a:p>
                      <a:pPr algn="ctr"/>
                      <a:r>
                        <a:rPr lang="en-US" sz="2800" dirty="0">
                          <a:solidFill>
                            <a:schemeClr val="tx1"/>
                          </a:solidFill>
                        </a:rPr>
                        <a:t>Protocol B</a:t>
                      </a:r>
                    </a:p>
                    <a:p>
                      <a:pPr algn="ctr"/>
                      <a:r>
                        <a:rPr lang="en-US" sz="2800" dirty="0">
                          <a:solidFill>
                            <a:schemeClr val="tx1"/>
                          </a:solidFill>
                        </a:rPr>
                        <a:t>Dice %</a:t>
                      </a:r>
                      <a:endParaRPr lang="en-CA" sz="2800" dirty="0">
                        <a:solidFill>
                          <a:schemeClr val="tx1"/>
                        </a:solidFill>
                      </a:endParaRPr>
                    </a:p>
                  </a:txBody>
                  <a:tcPr marL="92903" marR="92903" marT="46452" marB="46452"/>
                </a:tc>
                <a:extLst>
                  <a:ext uri="{0D108BD9-81ED-4DB2-BD59-A6C34878D82A}">
                    <a16:rowId xmlns:a16="http://schemas.microsoft.com/office/drawing/2014/main" val="10000"/>
                  </a:ext>
                </a:extLst>
              </a:tr>
              <a:tr h="436781">
                <a:tc>
                  <a:txBody>
                    <a:bodyPr/>
                    <a:lstStyle/>
                    <a:p>
                      <a:pPr algn="l"/>
                      <a:r>
                        <a:rPr lang="en-US" sz="2800" i="1" dirty="0">
                          <a:solidFill>
                            <a:schemeClr val="tx1"/>
                          </a:solidFill>
                        </a:rPr>
                        <a:t>DWI</a:t>
                      </a:r>
                      <a:endParaRPr lang="en-CA" sz="2800" i="1" dirty="0">
                        <a:solidFill>
                          <a:schemeClr val="tx1"/>
                        </a:solidFill>
                      </a:endParaRPr>
                    </a:p>
                  </a:txBody>
                  <a:tcPr marL="92903" marR="92903" marT="46452" marB="46452"/>
                </a:tc>
                <a:tc>
                  <a:txBody>
                    <a:bodyPr/>
                    <a:lstStyle/>
                    <a:p>
                      <a:pPr algn="ctr"/>
                      <a:r>
                        <a:rPr lang="en-US" sz="2800" b="1" dirty="0">
                          <a:solidFill>
                            <a:schemeClr val="tx1"/>
                          </a:solidFill>
                        </a:rPr>
                        <a:t>90.9</a:t>
                      </a:r>
                      <a:r>
                        <a:rPr lang="en-US" sz="2800" dirty="0">
                          <a:solidFill>
                            <a:schemeClr val="tx1"/>
                          </a:solidFill>
                        </a:rPr>
                        <a:t> ± 2.2</a:t>
                      </a:r>
                      <a:endParaRPr lang="en-CA" sz="2800" dirty="0">
                        <a:solidFill>
                          <a:schemeClr val="tx1"/>
                        </a:solidFill>
                      </a:endParaRPr>
                    </a:p>
                  </a:txBody>
                  <a:tcPr marL="92903" marR="92903" marT="46452" marB="46452"/>
                </a:tc>
                <a:tc>
                  <a:txBody>
                    <a:bodyPr/>
                    <a:lstStyle/>
                    <a:p>
                      <a:pPr algn="ctr"/>
                      <a:r>
                        <a:rPr lang="en-US" sz="2800" dirty="0">
                          <a:solidFill>
                            <a:schemeClr val="tx1"/>
                          </a:solidFill>
                        </a:rPr>
                        <a:t>86.0 ± 7.4</a:t>
                      </a:r>
                      <a:endParaRPr lang="en-CA" sz="2800" dirty="0">
                        <a:solidFill>
                          <a:schemeClr val="tx1"/>
                        </a:solidFill>
                      </a:endParaRPr>
                    </a:p>
                  </a:txBody>
                  <a:tcPr marL="92903" marR="92903" marT="46452" marB="46452"/>
                </a:tc>
                <a:extLst>
                  <a:ext uri="{0D108BD9-81ED-4DB2-BD59-A6C34878D82A}">
                    <a16:rowId xmlns:a16="http://schemas.microsoft.com/office/drawing/2014/main" val="10001"/>
                  </a:ext>
                </a:extLst>
              </a:tr>
              <a:tr h="436781">
                <a:tc>
                  <a:txBody>
                    <a:bodyPr/>
                    <a:lstStyle/>
                    <a:p>
                      <a:pPr algn="l"/>
                      <a:r>
                        <a:rPr lang="en-US" sz="2800" i="1" dirty="0">
                          <a:solidFill>
                            <a:schemeClr val="tx1"/>
                          </a:solidFill>
                        </a:rPr>
                        <a:t>DWI+MD+FA</a:t>
                      </a:r>
                      <a:endParaRPr lang="en-CA" sz="2800" i="1" dirty="0">
                        <a:solidFill>
                          <a:schemeClr val="tx1"/>
                        </a:solidFill>
                      </a:endParaRPr>
                    </a:p>
                  </a:txBody>
                  <a:tcPr marL="92903" marR="92903" marT="46452" marB="46452"/>
                </a:tc>
                <a:tc>
                  <a:txBody>
                    <a:bodyPr/>
                    <a:lstStyle/>
                    <a:p>
                      <a:pPr algn="ctr"/>
                      <a:r>
                        <a:rPr lang="en-US" sz="2800" dirty="0">
                          <a:solidFill>
                            <a:schemeClr val="tx1"/>
                          </a:solidFill>
                        </a:rPr>
                        <a:t>90.7 ± 2.2</a:t>
                      </a:r>
                      <a:endParaRPr lang="en-CA" sz="2800" dirty="0">
                        <a:solidFill>
                          <a:schemeClr val="tx1"/>
                        </a:solidFill>
                      </a:endParaRPr>
                    </a:p>
                  </a:txBody>
                  <a:tcPr marL="92903" marR="92903" marT="46452" marB="46452"/>
                </a:tc>
                <a:tc>
                  <a:txBody>
                    <a:bodyPr/>
                    <a:lstStyle/>
                    <a:p>
                      <a:pPr algn="ctr"/>
                      <a:r>
                        <a:rPr lang="en-US" sz="2800" dirty="0">
                          <a:solidFill>
                            <a:schemeClr val="tx1"/>
                          </a:solidFill>
                        </a:rPr>
                        <a:t>86.8 ± 5.8</a:t>
                      </a:r>
                      <a:endParaRPr lang="en-CA" sz="2800" dirty="0">
                        <a:solidFill>
                          <a:schemeClr val="tx1"/>
                        </a:solidFill>
                      </a:endParaRPr>
                    </a:p>
                  </a:txBody>
                  <a:tcPr marL="92903" marR="92903" marT="46452" marB="46452"/>
                </a:tc>
                <a:extLst>
                  <a:ext uri="{0D108BD9-81ED-4DB2-BD59-A6C34878D82A}">
                    <a16:rowId xmlns:a16="http://schemas.microsoft.com/office/drawing/2014/main" val="10002"/>
                  </a:ext>
                </a:extLst>
              </a:tr>
              <a:tr h="436781">
                <a:tc>
                  <a:txBody>
                    <a:bodyPr/>
                    <a:lstStyle/>
                    <a:p>
                      <a:pPr algn="l"/>
                      <a:r>
                        <a:rPr lang="en-US" sz="2800" i="1" dirty="0">
                          <a:solidFill>
                            <a:schemeClr val="tx1"/>
                          </a:solidFill>
                        </a:rPr>
                        <a:t>DWI*</a:t>
                      </a:r>
                      <a:endParaRPr lang="en-CA" sz="2800" i="1" dirty="0">
                        <a:solidFill>
                          <a:schemeClr val="tx1"/>
                        </a:solidFill>
                      </a:endParaRPr>
                    </a:p>
                  </a:txBody>
                  <a:tcPr marL="92903" marR="92903" marT="46452" marB="46452"/>
                </a:tc>
                <a:tc>
                  <a:txBody>
                    <a:bodyPr/>
                    <a:lstStyle/>
                    <a:p>
                      <a:pPr algn="ctr"/>
                      <a:r>
                        <a:rPr lang="en-US" sz="2800" dirty="0">
                          <a:solidFill>
                            <a:schemeClr val="tx1"/>
                          </a:solidFill>
                        </a:rPr>
                        <a:t>88.1 ± 2.2</a:t>
                      </a:r>
                      <a:endParaRPr lang="en-CA" sz="2800" dirty="0">
                        <a:solidFill>
                          <a:schemeClr val="tx1"/>
                        </a:solidFill>
                      </a:endParaRPr>
                    </a:p>
                  </a:txBody>
                  <a:tcPr marL="92903" marR="92903" marT="46452" marB="46452"/>
                </a:tc>
                <a:tc>
                  <a:txBody>
                    <a:bodyPr/>
                    <a:lstStyle/>
                    <a:p>
                      <a:pPr algn="ctr"/>
                      <a:r>
                        <a:rPr lang="en-US" sz="2800" dirty="0">
                          <a:solidFill>
                            <a:schemeClr val="tx1"/>
                          </a:solidFill>
                        </a:rPr>
                        <a:t>88.2 ± 4.9</a:t>
                      </a:r>
                      <a:endParaRPr lang="en-CA" sz="2800" dirty="0">
                        <a:solidFill>
                          <a:schemeClr val="tx1"/>
                        </a:solidFill>
                      </a:endParaRPr>
                    </a:p>
                  </a:txBody>
                  <a:tcPr marL="92903" marR="92903" marT="46452" marB="46452"/>
                </a:tc>
                <a:extLst>
                  <a:ext uri="{0D108BD9-81ED-4DB2-BD59-A6C34878D82A}">
                    <a16:rowId xmlns:a16="http://schemas.microsoft.com/office/drawing/2014/main" val="10003"/>
                  </a:ext>
                </a:extLst>
              </a:tr>
              <a:tr h="436781">
                <a:tc>
                  <a:txBody>
                    <a:bodyPr/>
                    <a:lstStyle/>
                    <a:p>
                      <a:pPr algn="l"/>
                      <a:r>
                        <a:rPr lang="en-US" sz="2800" i="1" u="sng" dirty="0">
                          <a:solidFill>
                            <a:schemeClr val="tx1"/>
                          </a:solidFill>
                        </a:rPr>
                        <a:t>DWI*+MD+FA</a:t>
                      </a:r>
                      <a:endParaRPr lang="en-CA" sz="2800" i="1" u="sng" dirty="0">
                        <a:solidFill>
                          <a:schemeClr val="tx1"/>
                        </a:solidFill>
                      </a:endParaRPr>
                    </a:p>
                  </a:txBody>
                  <a:tcPr marL="92903" marR="92903" marT="46452" marB="46452"/>
                </a:tc>
                <a:tc>
                  <a:txBody>
                    <a:bodyPr/>
                    <a:lstStyle/>
                    <a:p>
                      <a:pPr algn="ctr"/>
                      <a:r>
                        <a:rPr lang="en-US" sz="2800" dirty="0">
                          <a:solidFill>
                            <a:schemeClr val="tx1"/>
                          </a:solidFill>
                        </a:rPr>
                        <a:t>89.7 ± 2.2</a:t>
                      </a:r>
                      <a:endParaRPr lang="en-CA" sz="2800" dirty="0">
                        <a:solidFill>
                          <a:schemeClr val="tx1"/>
                        </a:solidFill>
                      </a:endParaRPr>
                    </a:p>
                  </a:txBody>
                  <a:tcPr marL="92903" marR="92903" marT="46452" marB="46452"/>
                </a:tc>
                <a:tc>
                  <a:txBody>
                    <a:bodyPr/>
                    <a:lstStyle/>
                    <a:p>
                      <a:pPr algn="ctr"/>
                      <a:r>
                        <a:rPr lang="en-US" sz="2800" dirty="0">
                          <a:solidFill>
                            <a:schemeClr val="tx1"/>
                          </a:solidFill>
                        </a:rPr>
                        <a:t>88.4 ± </a:t>
                      </a:r>
                      <a:r>
                        <a:rPr lang="en-US" sz="2800" b="1" dirty="0">
                          <a:solidFill>
                            <a:schemeClr val="tx1"/>
                          </a:solidFill>
                        </a:rPr>
                        <a:t>3.0</a:t>
                      </a:r>
                      <a:endParaRPr lang="en-CA" sz="2800" b="1" dirty="0">
                        <a:solidFill>
                          <a:schemeClr val="tx1"/>
                        </a:solidFill>
                      </a:endParaRPr>
                    </a:p>
                  </a:txBody>
                  <a:tcPr marL="92903" marR="92903" marT="46452" marB="46452"/>
                </a:tc>
                <a:extLst>
                  <a:ext uri="{0D108BD9-81ED-4DB2-BD59-A6C34878D82A}">
                    <a16:rowId xmlns:a16="http://schemas.microsoft.com/office/drawing/2014/main" val="10004"/>
                  </a:ext>
                </a:extLst>
              </a:tr>
              <a:tr h="490704">
                <a:tc>
                  <a:txBody>
                    <a:bodyPr/>
                    <a:lstStyle/>
                    <a:p>
                      <a:pPr algn="l"/>
                      <a:r>
                        <a:rPr lang="en-US" sz="2800" i="1" dirty="0">
                          <a:solidFill>
                            <a:schemeClr val="tx1"/>
                          </a:solidFill>
                        </a:rPr>
                        <a:t>DWI*+MD*+FA*</a:t>
                      </a:r>
                      <a:endParaRPr lang="en-CA" sz="2800" i="1" dirty="0">
                        <a:solidFill>
                          <a:schemeClr val="tx1"/>
                        </a:solidFill>
                      </a:endParaRPr>
                    </a:p>
                  </a:txBody>
                  <a:tcPr marL="92903" marR="92903" marT="46452" marB="46452"/>
                </a:tc>
                <a:tc>
                  <a:txBody>
                    <a:bodyPr/>
                    <a:lstStyle/>
                    <a:p>
                      <a:pPr algn="ctr"/>
                      <a:r>
                        <a:rPr lang="en-US" sz="2800" dirty="0">
                          <a:solidFill>
                            <a:schemeClr val="tx1"/>
                          </a:solidFill>
                        </a:rPr>
                        <a:t>89.7 ± 2.3</a:t>
                      </a:r>
                      <a:endParaRPr lang="en-CA" sz="2800" dirty="0">
                        <a:solidFill>
                          <a:schemeClr val="tx1"/>
                        </a:solidFill>
                      </a:endParaRPr>
                    </a:p>
                  </a:txBody>
                  <a:tcPr marL="92903" marR="92903" marT="46452" marB="46452"/>
                </a:tc>
                <a:tc>
                  <a:txBody>
                    <a:bodyPr/>
                    <a:lstStyle/>
                    <a:p>
                      <a:pPr algn="ctr"/>
                      <a:r>
                        <a:rPr lang="en-US" sz="2800" b="1" dirty="0">
                          <a:solidFill>
                            <a:schemeClr val="tx1"/>
                          </a:solidFill>
                        </a:rPr>
                        <a:t>88.8</a:t>
                      </a:r>
                      <a:r>
                        <a:rPr lang="en-US" sz="2800" dirty="0">
                          <a:solidFill>
                            <a:schemeClr val="tx1"/>
                          </a:solidFill>
                        </a:rPr>
                        <a:t> ± 4.4</a:t>
                      </a:r>
                      <a:endParaRPr lang="en-CA" sz="2800" dirty="0">
                        <a:solidFill>
                          <a:schemeClr val="tx1"/>
                        </a:solidFill>
                      </a:endParaRPr>
                    </a:p>
                  </a:txBody>
                  <a:tcPr marL="92903" marR="92903" marT="46452" marB="46452"/>
                </a:tc>
                <a:extLst>
                  <a:ext uri="{0D108BD9-81ED-4DB2-BD59-A6C34878D82A}">
                    <a16:rowId xmlns:a16="http://schemas.microsoft.com/office/drawing/2014/main" val="10005"/>
                  </a:ext>
                </a:extLst>
              </a:tr>
            </a:tbl>
          </a:graphicData>
        </a:graphic>
      </p:graphicFrame>
      <p:sp>
        <p:nvSpPr>
          <p:cNvPr id="56" name="Text Box 16">
            <a:extLst>
              <a:ext uri="{FF2B5EF4-FFF2-40B4-BE49-F238E27FC236}">
                <a16:creationId xmlns:a16="http://schemas.microsoft.com/office/drawing/2014/main" id="{7D99F521-45D4-4E48-A89C-49A799A9B6B6}"/>
              </a:ext>
            </a:extLst>
          </p:cNvPr>
          <p:cNvSpPr txBox="1">
            <a:spLocks noChangeArrowheads="1"/>
          </p:cNvSpPr>
          <p:nvPr/>
        </p:nvSpPr>
        <p:spPr bwMode="auto">
          <a:xfrm>
            <a:off x="32442870" y="10398887"/>
            <a:ext cx="6975907" cy="1885213"/>
          </a:xfrm>
          <a:prstGeom prst="rect">
            <a:avLst/>
          </a:prstGeom>
          <a:noFill/>
          <a:ln w="25400">
            <a:noFill/>
          </a:ln>
          <a:effectLst/>
        </p:spPr>
        <p:txBody>
          <a:bodyPr wrap="square" lIns="190763" tIns="190763" rIns="190763" bIns="190763">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US" sz="2200" b="1" dirty="0">
                <a:solidFill>
                  <a:srgbClr val="3C4B46"/>
                </a:solidFill>
                <a:latin typeface="Arial" panose="020B0604020202020204" pitchFamily="34" charset="0"/>
                <a:cs typeface="Arial" panose="020B0604020202020204" pitchFamily="34" charset="0"/>
              </a:rPr>
              <a:t>Table 1 </a:t>
            </a:r>
            <a:r>
              <a:rPr lang="en-US" sz="2200" dirty="0">
                <a:solidFill>
                  <a:srgbClr val="3C4B46"/>
                </a:solidFill>
                <a:latin typeface="Arial" panose="020B0604020202020204" pitchFamily="34" charset="0"/>
                <a:cs typeface="Arial" panose="020B0604020202020204" pitchFamily="34" charset="0"/>
              </a:rPr>
              <a:t>- Dice scores for different input combinations with or without augmentation. A * specifies the channel was augmented, and an underline highlights the proposed method.</a:t>
            </a:r>
            <a:endParaRPr lang="en-CA" sz="2200" dirty="0">
              <a:solidFill>
                <a:srgbClr val="3C4B46"/>
              </a:solidFill>
              <a:latin typeface="Arial" panose="020B0604020202020204" pitchFamily="34" charset="0"/>
              <a:cs typeface="Arial" panose="020B0604020202020204" pitchFamily="34" charset="0"/>
            </a:endParaRPr>
          </a:p>
        </p:txBody>
      </p:sp>
      <p:sp>
        <p:nvSpPr>
          <p:cNvPr id="57" name="Text Box 16">
            <a:extLst>
              <a:ext uri="{FF2B5EF4-FFF2-40B4-BE49-F238E27FC236}">
                <a16:creationId xmlns:a16="http://schemas.microsoft.com/office/drawing/2014/main" id="{106B98B0-4003-47EE-80C3-45670BEDD107}"/>
              </a:ext>
            </a:extLst>
          </p:cNvPr>
          <p:cNvSpPr txBox="1">
            <a:spLocks noChangeArrowheads="1"/>
          </p:cNvSpPr>
          <p:nvPr/>
        </p:nvSpPr>
        <p:spPr bwMode="auto">
          <a:xfrm>
            <a:off x="39802235" y="11213408"/>
            <a:ext cx="10950134" cy="1299518"/>
          </a:xfrm>
          <a:prstGeom prst="rect">
            <a:avLst/>
          </a:prstGeom>
          <a:noFill/>
          <a:ln w="25400">
            <a:noFill/>
          </a:ln>
          <a:effectLst/>
        </p:spPr>
        <p:txBody>
          <a:bodyPr wrap="square" lIns="190763" tIns="190763" rIns="190763" bIns="190763">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US" sz="2200" b="1" dirty="0">
                <a:solidFill>
                  <a:srgbClr val="3C4B46"/>
                </a:solidFill>
                <a:latin typeface="Arial" panose="020B0604020202020204" pitchFamily="34" charset="0"/>
                <a:cs typeface="Arial" panose="020B0604020202020204" pitchFamily="34" charset="0"/>
              </a:rPr>
              <a:t>Figure 1 </a:t>
            </a:r>
            <a:r>
              <a:rPr lang="en-US" sz="2200" dirty="0">
                <a:solidFill>
                  <a:srgbClr val="3C4B46"/>
                </a:solidFill>
                <a:latin typeface="Arial" panose="020B0604020202020204" pitchFamily="34" charset="0"/>
                <a:cs typeface="Arial" panose="020B0604020202020204" pitchFamily="34" charset="0"/>
              </a:rPr>
              <a:t>– Contours from 2 models with and without augmentation, overlayed on mean DWIs for 4 validation subjects. The dice scores correspond to the full volume. Images are marked with an A or B to denote the diffusion protocol.</a:t>
            </a:r>
            <a:endParaRPr lang="en-CA" sz="2200" dirty="0">
              <a:solidFill>
                <a:srgbClr val="3C4B46"/>
              </a:solidFill>
              <a:latin typeface="Arial" panose="020B0604020202020204" pitchFamily="34" charset="0"/>
              <a:cs typeface="Arial" panose="020B0604020202020204" pitchFamily="34" charset="0"/>
            </a:endParaRPr>
          </a:p>
        </p:txBody>
      </p:sp>
      <p:pic>
        <p:nvPicPr>
          <p:cNvPr id="11" name="Picture 10" descr="Graphical user interface&#10;&#10;Description automatically generated">
            <a:extLst>
              <a:ext uri="{FF2B5EF4-FFF2-40B4-BE49-F238E27FC236}">
                <a16:creationId xmlns:a16="http://schemas.microsoft.com/office/drawing/2014/main" id="{F99FE985-E1D9-4EEC-8992-B6BCFB7529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9802235" y="6094885"/>
            <a:ext cx="10234136" cy="5261436"/>
          </a:xfrm>
          <a:prstGeom prst="rect">
            <a:avLst/>
          </a:prstGeom>
        </p:spPr>
      </p:pic>
      <p:sp>
        <p:nvSpPr>
          <p:cNvPr id="58" name="Text Box 16">
            <a:extLst>
              <a:ext uri="{FF2B5EF4-FFF2-40B4-BE49-F238E27FC236}">
                <a16:creationId xmlns:a16="http://schemas.microsoft.com/office/drawing/2014/main" id="{3B90C7E5-1609-48BD-AF35-6A50791CE3E0}"/>
              </a:ext>
            </a:extLst>
          </p:cNvPr>
          <p:cNvSpPr txBox="1">
            <a:spLocks noChangeArrowheads="1"/>
          </p:cNvSpPr>
          <p:nvPr/>
        </p:nvSpPr>
        <p:spPr bwMode="auto">
          <a:xfrm>
            <a:off x="32433959" y="19087009"/>
            <a:ext cx="17602412" cy="1173608"/>
          </a:xfrm>
          <a:prstGeom prst="rect">
            <a:avLst/>
          </a:prstGeom>
          <a:noFill/>
          <a:ln w="25400">
            <a:noFill/>
          </a:ln>
          <a:effectLst/>
        </p:spPr>
        <p:txBody>
          <a:bodyPr wrap="square" lIns="190763" tIns="190763" rIns="190763" bIns="190763">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US" sz="2200" b="1" dirty="0">
                <a:solidFill>
                  <a:srgbClr val="3C4B46"/>
                </a:solidFill>
                <a:latin typeface="Arial" panose="020B0604020202020204" pitchFamily="34" charset="0"/>
                <a:cs typeface="Arial" panose="020B0604020202020204" pitchFamily="34" charset="0"/>
              </a:rPr>
              <a:t>Figure 2 </a:t>
            </a:r>
            <a:r>
              <a:rPr lang="en-US" sz="2200" dirty="0">
                <a:solidFill>
                  <a:srgbClr val="3C4B46"/>
                </a:solidFill>
                <a:latin typeface="Arial" panose="020B0604020202020204" pitchFamily="34" charset="0"/>
                <a:cs typeface="Arial" panose="020B0604020202020204" pitchFamily="34" charset="0"/>
              </a:rPr>
              <a:t>-  3D surface renderings of manual and automatic ROIs for two subjects. Note that scans (X.1), (X.2) are repeat scans of</a:t>
            </a:r>
          </a:p>
          <a:p>
            <a:pPr eaLnBrk="1" hangingPunct="1"/>
            <a:r>
              <a:rPr lang="en-US" sz="2200" dirty="0">
                <a:solidFill>
                  <a:srgbClr val="3C4B46"/>
                </a:solidFill>
                <a:latin typeface="Arial" panose="020B0604020202020204" pitchFamily="34" charset="0"/>
                <a:cs typeface="Arial" panose="020B0604020202020204" pitchFamily="34" charset="0"/>
              </a:rPr>
              <a:t>subject X on both protocols. Images are marked with an A or B to denote the diffusion protocol.</a:t>
            </a:r>
            <a:endParaRPr lang="en-CA" sz="2200" dirty="0">
              <a:solidFill>
                <a:srgbClr val="3C4B46"/>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B8C629FA-D6A8-4345-B6BC-0C94C9F1044A}"/>
              </a:ext>
            </a:extLst>
          </p:cNvPr>
          <p:cNvSpPr txBox="1"/>
          <p:nvPr/>
        </p:nvSpPr>
        <p:spPr>
          <a:xfrm>
            <a:off x="25925607" y="7344030"/>
            <a:ext cx="6242070" cy="5478423"/>
          </a:xfrm>
          <a:prstGeom prst="rect">
            <a:avLst/>
          </a:prstGeom>
          <a:noFill/>
        </p:spPr>
        <p:txBody>
          <a:bodyPr wrap="square" rtlCol="0">
            <a:noAutofit/>
          </a:bodyPr>
          <a:lstStyle/>
          <a:p>
            <a:pPr defTabSz="967331" eaLnBrk="0" hangingPunct="0">
              <a:spcBef>
                <a:spcPct val="50000"/>
              </a:spcBef>
            </a:pPr>
            <a:r>
              <a:rPr lang="en-US" sz="2800" dirty="0">
                <a:latin typeface="Arial" panose="020B0604020202020204" pitchFamily="34" charset="0"/>
                <a:cs typeface="Arial" panose="020B0604020202020204" pitchFamily="34" charset="0"/>
              </a:rPr>
              <a:t>An experiment which tests augmentation with different input channels is shown in </a:t>
            </a:r>
            <a:r>
              <a:rPr lang="en-US" sz="2800" b="1" dirty="0">
                <a:latin typeface="Arial" panose="020B0604020202020204" pitchFamily="34" charset="0"/>
                <a:cs typeface="Arial" panose="020B0604020202020204" pitchFamily="34" charset="0"/>
              </a:rPr>
              <a:t>Table 1</a:t>
            </a:r>
            <a:r>
              <a:rPr lang="en-US" sz="2800" dirty="0">
                <a:latin typeface="Arial" panose="020B0604020202020204" pitchFamily="34" charset="0"/>
                <a:cs typeface="Arial" panose="020B0604020202020204" pitchFamily="34" charset="0"/>
              </a:rPr>
              <a:t>.</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DWI with no augmentation does not generalize to protocol B.</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An augmented DWI with unmodified MD and FA provides the best performance on both protocols.</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MD and FA augmentation performs similarly but takes longer to train.</a:t>
            </a:r>
          </a:p>
        </p:txBody>
      </p:sp>
      <p:sp>
        <p:nvSpPr>
          <p:cNvPr id="60" name="TextBox 59">
            <a:extLst>
              <a:ext uri="{FF2B5EF4-FFF2-40B4-BE49-F238E27FC236}">
                <a16:creationId xmlns:a16="http://schemas.microsoft.com/office/drawing/2014/main" id="{5ADFEBBB-8CD1-48B4-9CCC-2C0EE70077C5}"/>
              </a:ext>
            </a:extLst>
          </p:cNvPr>
          <p:cNvSpPr txBox="1"/>
          <p:nvPr/>
        </p:nvSpPr>
        <p:spPr>
          <a:xfrm>
            <a:off x="25925606" y="13190235"/>
            <a:ext cx="6242070" cy="3539430"/>
          </a:xfrm>
          <a:prstGeom prst="rect">
            <a:avLst/>
          </a:prstGeom>
          <a:noFill/>
        </p:spPr>
        <p:txBody>
          <a:bodyPr wrap="square" rtlCol="0">
            <a:spAutoFit/>
          </a:bodyPr>
          <a:lstStyle/>
          <a:p>
            <a:pPr defTabSz="967331" eaLnBrk="0" hangingPunct="0">
              <a:spcBef>
                <a:spcPct val="50000"/>
              </a:spcBef>
            </a:pPr>
            <a:r>
              <a:rPr lang="en-US" sz="2800" b="1" dirty="0">
                <a:latin typeface="Arial" panose="020B0604020202020204" pitchFamily="34" charset="0"/>
                <a:cs typeface="Arial" panose="020B0604020202020204" pitchFamily="34" charset="0"/>
              </a:rPr>
              <a:t>Figure 1 </a:t>
            </a:r>
            <a:r>
              <a:rPr lang="en-US" sz="2800" dirty="0">
                <a:latin typeface="Arial" panose="020B0604020202020204" pitchFamily="34" charset="0"/>
                <a:cs typeface="Arial" panose="020B0604020202020204" pitchFamily="34" charset="0"/>
              </a:rPr>
              <a:t>shows a visual comparison of the augmentation technique.</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No-augmentation model only performs well on protocol A.</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Proposed technique prevents major segmentation failures on protocol B.</a:t>
            </a:r>
          </a:p>
        </p:txBody>
      </p:sp>
      <p:sp>
        <p:nvSpPr>
          <p:cNvPr id="31" name="TextBox 30">
            <a:extLst>
              <a:ext uri="{FF2B5EF4-FFF2-40B4-BE49-F238E27FC236}">
                <a16:creationId xmlns:a16="http://schemas.microsoft.com/office/drawing/2014/main" id="{4A88DDE3-CEA3-4800-8D2E-3DC5BAD1F579}"/>
              </a:ext>
            </a:extLst>
          </p:cNvPr>
          <p:cNvSpPr txBox="1"/>
          <p:nvPr/>
        </p:nvSpPr>
        <p:spPr>
          <a:xfrm>
            <a:off x="25925606" y="16886406"/>
            <a:ext cx="6409344" cy="4401205"/>
          </a:xfrm>
          <a:prstGeom prst="rect">
            <a:avLst/>
          </a:prstGeom>
          <a:noFill/>
        </p:spPr>
        <p:txBody>
          <a:bodyPr wrap="square" rtlCol="0">
            <a:spAutoFit/>
          </a:bodyPr>
          <a:lstStyle/>
          <a:p>
            <a:pPr defTabSz="967331" eaLnBrk="0" hangingPunct="0">
              <a:spcBef>
                <a:spcPct val="50000"/>
              </a:spcBef>
            </a:pPr>
            <a:r>
              <a:rPr lang="en-US" sz="2800" dirty="0">
                <a:latin typeface="Arial" panose="020B0604020202020204" pitchFamily="34" charset="0"/>
                <a:cs typeface="Arial" panose="020B0604020202020204" pitchFamily="34" charset="0"/>
              </a:rPr>
              <a:t>In </a:t>
            </a:r>
            <a:r>
              <a:rPr lang="en-US" sz="2800" b="1" dirty="0">
                <a:latin typeface="Arial" panose="020B0604020202020204" pitchFamily="34" charset="0"/>
                <a:cs typeface="Arial" panose="020B0604020202020204" pitchFamily="34" charset="0"/>
              </a:rPr>
              <a:t>Figure 2</a:t>
            </a:r>
            <a:r>
              <a:rPr lang="en-US" sz="2800" dirty="0">
                <a:latin typeface="Arial" panose="020B0604020202020204" pitchFamily="34" charset="0"/>
                <a:cs typeface="Arial" panose="020B0604020202020204" pitchFamily="34" charset="0"/>
              </a:rPr>
              <a:t>, two subjects scanned on both protocols are compared.</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DTI captures small bumps and cavities in the hippocampal surface.</a:t>
            </a:r>
          </a:p>
          <a:p>
            <a:pPr marL="457200" indent="-457200" defTabSz="967331" eaLnBrk="0" hangingPunct="0">
              <a:spcBef>
                <a:spcPct val="50000"/>
              </a:spcBef>
              <a:buFont typeface="Arial" panose="020B0604020202020204" pitchFamily="34" charset="0"/>
              <a:buChar char="•"/>
            </a:pPr>
            <a:r>
              <a:rPr lang="en-US" sz="2800" dirty="0">
                <a:latin typeface="Arial" panose="020B0604020202020204" pitchFamily="34" charset="0"/>
                <a:cs typeface="Arial" panose="020B0604020202020204" pitchFamily="34" charset="0"/>
              </a:rPr>
              <a:t>Shape and volume are consistent across protocols.</a:t>
            </a:r>
          </a:p>
          <a:p>
            <a:pPr marL="457200" indent="-457200" defTabSz="967331" eaLnBrk="0" hangingPunct="0">
              <a:spcBef>
                <a:spcPct val="5000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a:p>
            <a:pPr marL="457200" indent="-457200" defTabSz="967331" eaLnBrk="0" hangingPunct="0">
              <a:spcBef>
                <a:spcPct val="50000"/>
              </a:spcBef>
              <a:buFont typeface="Arial" panose="020B0604020202020204" pitchFamily="34" charset="0"/>
              <a:buChar char="•"/>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3671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17465185" y="364745"/>
            <a:ext cx="29686212" cy="16508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r>
              <a:rPr lang="en-GB" sz="11200" b="1" dirty="0">
                <a:solidFill>
                  <a:srgbClr val="FFEE00"/>
                </a:solidFill>
                <a:latin typeface="Arial" panose="020B0604020202020204" pitchFamily="34" charset="0"/>
                <a:cs typeface="Arial" panose="020B0604020202020204" pitchFamily="34" charset="0"/>
              </a:rPr>
              <a:t>DMRI Hippocampus Segmentation </a:t>
            </a:r>
            <a:br>
              <a:rPr lang="en-GB" sz="11200" b="1" dirty="0">
                <a:solidFill>
                  <a:srgbClr val="0C77BC"/>
                </a:solidFill>
                <a:latin typeface="Arial" panose="020B0604020202020204" pitchFamily="34" charset="0"/>
                <a:cs typeface="Arial" panose="020B0604020202020204" pitchFamily="34" charset="0"/>
              </a:rPr>
            </a:br>
            <a:endParaRPr lang="en-AU" sz="11200" dirty="0">
              <a:solidFill>
                <a:srgbClr val="0C77BC"/>
              </a:solidFill>
              <a:latin typeface="Arial" panose="020B0604020202020204" pitchFamily="34" charset="0"/>
              <a:cs typeface="Arial" panose="020B0604020202020204" pitchFamily="34" charset="0"/>
            </a:endParaRPr>
          </a:p>
        </p:txBody>
      </p:sp>
      <p:sp>
        <p:nvSpPr>
          <p:cNvPr id="24" name="Rectangle 23"/>
          <p:cNvSpPr>
            <a:spLocks noChangeArrowheads="1"/>
          </p:cNvSpPr>
          <p:nvPr/>
        </p:nvSpPr>
        <p:spPr bwMode="auto">
          <a:xfrm>
            <a:off x="476129" y="5962699"/>
            <a:ext cx="11982771" cy="3673671"/>
          </a:xfrm>
          <a:prstGeom prst="rect">
            <a:avLst/>
          </a:prstGeom>
          <a:solidFill>
            <a:schemeClr val="bg1"/>
          </a:solidFill>
          <a:ln w="25400">
            <a:solidFill>
              <a:srgbClr val="0C77BC"/>
            </a:solidFill>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ABSTRACT</a:t>
            </a:r>
          </a:p>
          <a:p>
            <a:pPr defTabSz="967331" eaLnBrk="0" hangingPunct="0">
              <a:spcBef>
                <a:spcPct val="50000"/>
              </a:spcBef>
            </a:pPr>
            <a:r>
              <a:rPr lang="en-CA" sz="2800" dirty="0">
                <a:latin typeface="Arial" panose="020B0604020202020204" pitchFamily="34" charset="0"/>
                <a:cs typeface="Arial" panose="020B0604020202020204" pitchFamily="34" charset="0"/>
              </a:rPr>
              <a:t>You may edit the size of the font, the sections distribution and the color scheme if wanted. All modifications concerning the background/title display are to be done at a Master Slide level.</a:t>
            </a:r>
          </a:p>
          <a:p>
            <a:pPr defTabSz="967331"/>
            <a:endParaRPr lang="en-AU" sz="3048" dirty="0">
              <a:solidFill>
                <a:srgbClr val="002269"/>
              </a:solidFill>
              <a:latin typeface="Arial" charset="0"/>
            </a:endParaRPr>
          </a:p>
        </p:txBody>
      </p:sp>
      <p:sp>
        <p:nvSpPr>
          <p:cNvPr id="25" name="Rectangle 24"/>
          <p:cNvSpPr>
            <a:spLocks noChangeArrowheads="1"/>
          </p:cNvSpPr>
          <p:nvPr/>
        </p:nvSpPr>
        <p:spPr bwMode="auto">
          <a:xfrm>
            <a:off x="12774181" y="20820184"/>
            <a:ext cx="15134578" cy="6651692"/>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Conclusions</a:t>
            </a:r>
          </a:p>
          <a:p>
            <a:pPr defTabSz="967331">
              <a:spcBef>
                <a:spcPct val="50000"/>
              </a:spcBef>
            </a:pPr>
            <a:r>
              <a:rPr lang="en-CA" sz="2800" dirty="0">
                <a:latin typeface="Arial" panose="020B0604020202020204" pitchFamily="34" charset="0"/>
                <a:cs typeface="Arial" panose="020B0604020202020204" pitchFamily="34" charset="0"/>
              </a:rPr>
              <a:t>Highlight this text and replace with your own text. </a:t>
            </a:r>
          </a:p>
          <a:p>
            <a:pPr defTabSz="967331"/>
            <a:endParaRPr lang="en-US" sz="4057" b="1" dirty="0">
              <a:solidFill>
                <a:srgbClr val="002269"/>
              </a:solidFill>
              <a:latin typeface="Arial" panose="020B0604020202020204" pitchFamily="34" charset="0"/>
              <a:cs typeface="Arial" panose="020B0604020202020204" pitchFamily="34" charset="0"/>
            </a:endParaRPr>
          </a:p>
          <a:p>
            <a:pPr defTabSz="967331"/>
            <a:endParaRPr lang="en-US" sz="4057" b="1" dirty="0">
              <a:solidFill>
                <a:srgbClr val="002269"/>
              </a:solidFill>
              <a:latin typeface="Arial" panose="020B0604020202020204" pitchFamily="34" charset="0"/>
              <a:cs typeface="Arial" panose="020B0604020202020204" pitchFamily="34" charset="0"/>
            </a:endParaRPr>
          </a:p>
        </p:txBody>
      </p:sp>
      <p:sp>
        <p:nvSpPr>
          <p:cNvPr id="26" name="Rectangle 25"/>
          <p:cNvSpPr>
            <a:spLocks noChangeArrowheads="1"/>
          </p:cNvSpPr>
          <p:nvPr/>
        </p:nvSpPr>
        <p:spPr bwMode="auto">
          <a:xfrm>
            <a:off x="12774181" y="5962699"/>
            <a:ext cx="37950929" cy="14505793"/>
          </a:xfrm>
          <a:prstGeom prst="rect">
            <a:avLst/>
          </a:prstGeom>
          <a:solidFill>
            <a:schemeClr val="bg1"/>
          </a:solidFill>
          <a:ln w="25400">
            <a:solidFill>
              <a:srgbClr val="0C77BC"/>
            </a:solidFill>
            <a:miter lim="800000"/>
            <a:headEnd/>
            <a:tailEnd/>
          </a:ln>
          <a:effectLst/>
        </p:spPr>
        <p:txBody>
          <a:bodyPr lIns="381518" tIns="381518" rIns="381518" bIns="381518" numCol="1" spcCol="720685"/>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Results</a:t>
            </a:r>
            <a:endParaRPr lang="en-AU" sz="1626" dirty="0">
              <a:solidFill>
                <a:srgbClr val="00AEEA"/>
              </a:solidFill>
              <a:latin typeface="Arial" panose="020B0604020202020204" pitchFamily="34" charset="0"/>
              <a:cs typeface="Arial" panose="020B0604020202020204" pitchFamily="34" charset="0"/>
            </a:endParaRPr>
          </a:p>
        </p:txBody>
      </p:sp>
      <p:sp>
        <p:nvSpPr>
          <p:cNvPr id="27" name="Rectangle 26"/>
          <p:cNvSpPr>
            <a:spLocks noChangeArrowheads="1"/>
          </p:cNvSpPr>
          <p:nvPr/>
        </p:nvSpPr>
        <p:spPr bwMode="auto">
          <a:xfrm>
            <a:off x="476129" y="15508558"/>
            <a:ext cx="11982772" cy="11963318"/>
          </a:xfrm>
          <a:prstGeom prst="rect">
            <a:avLst/>
          </a:prstGeom>
          <a:solidFill>
            <a:schemeClr val="bg1"/>
          </a:solidFill>
          <a:ln w="25400">
            <a:solidFill>
              <a:srgbClr val="0C77BC"/>
            </a:solidFill>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05356" indent="-405356"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Method</a:t>
            </a:r>
          </a:p>
          <a:p>
            <a:pPr marL="405356" indent="-405356" defTabSz="967331" eaLnBrk="0" hangingPunct="0">
              <a:buSzPct val="60000"/>
            </a:pPr>
            <a:r>
              <a:rPr lang="en-AU" sz="2800" dirty="0">
                <a:latin typeface="Arial" panose="020B0604020202020204" pitchFamily="34" charset="0"/>
                <a:cs typeface="Arial" panose="020B0604020202020204" pitchFamily="34" charset="0"/>
              </a:rPr>
              <a:t>Tips for making a successful poster:</a:t>
            </a:r>
          </a:p>
          <a:p>
            <a:pPr marL="703070" indent="-703070" defTabSz="967331" eaLnBrk="0" hangingPunct="0">
              <a:buFont typeface="Arial"/>
              <a:buChar char="•"/>
            </a:pPr>
            <a:r>
              <a:rPr lang="en-AU" sz="2800" dirty="0">
                <a:latin typeface="Arial" panose="020B0604020202020204" pitchFamily="34" charset="0"/>
                <a:cs typeface="Arial" panose="020B0604020202020204" pitchFamily="34" charset="0"/>
              </a:rPr>
              <a:t>Re-write your paper into poster format i.e.. simplify everything, avoid data overkill. </a:t>
            </a:r>
          </a:p>
          <a:p>
            <a:pPr marL="703070" indent="-703070" defTabSz="967331" eaLnBrk="0" hangingPunct="0">
              <a:buFont typeface="Arial"/>
              <a:buChar char="•"/>
            </a:pPr>
            <a:r>
              <a:rPr lang="en-CA" sz="2800" dirty="0">
                <a:latin typeface="Arial" panose="020B0604020202020204" pitchFamily="34" charset="0"/>
                <a:cs typeface="Arial" panose="020B0604020202020204" pitchFamily="34" charset="0"/>
              </a:rPr>
              <a:t>Headings of more than 6 words should be in upper and lower case, not all capitals. Simplify the titles.</a:t>
            </a:r>
          </a:p>
          <a:p>
            <a:pPr marL="703070" indent="-703070" defTabSz="967331" eaLnBrk="0" hangingPunct="0">
              <a:buFont typeface="Arial"/>
              <a:buChar char="•"/>
            </a:pPr>
            <a:r>
              <a:rPr lang="en-AU" sz="2800" dirty="0">
                <a:latin typeface="Arial" panose="020B0604020202020204" pitchFamily="34" charset="0"/>
                <a:cs typeface="Arial" panose="020B0604020202020204" pitchFamily="34" charset="0"/>
              </a:rPr>
              <a:t>Do to write whole sentences in capitals or underline to stress your point, use </a:t>
            </a:r>
            <a:r>
              <a:rPr lang="en-AU" sz="2800" b="1" dirty="0">
                <a:latin typeface="Arial" panose="020B0604020202020204" pitchFamily="34" charset="0"/>
                <a:cs typeface="Arial" panose="020B0604020202020204" pitchFamily="34" charset="0"/>
              </a:rPr>
              <a:t>bold</a:t>
            </a:r>
            <a:r>
              <a:rPr lang="en-AU" sz="2800" dirty="0">
                <a:latin typeface="Arial" panose="020B0604020202020204" pitchFamily="34" charset="0"/>
                <a:cs typeface="Arial" panose="020B0604020202020204" pitchFamily="34" charset="0"/>
              </a:rPr>
              <a:t> characters instead.</a:t>
            </a:r>
          </a:p>
          <a:p>
            <a:pPr marL="703070" indent="-703070" defTabSz="967331" eaLnBrk="0" hangingPunct="0">
              <a:buFont typeface="Arial"/>
              <a:buChar char="•"/>
            </a:pPr>
            <a:r>
              <a:rPr lang="en-AU" sz="2800" dirty="0">
                <a:latin typeface="Arial" panose="020B0604020202020204" pitchFamily="34" charset="0"/>
                <a:cs typeface="Arial" panose="020B0604020202020204" pitchFamily="34" charset="0"/>
              </a:rPr>
              <a:t>When laying out your poster, leave white space around your text. Don</a:t>
            </a:r>
            <a:r>
              <a:rPr lang="ja-JP" altLang="en-AU" sz="2800" dirty="0">
                <a:latin typeface="Arial" panose="020B0604020202020204" pitchFamily="34" charset="0"/>
                <a:cs typeface="Arial" panose="020B0604020202020204" pitchFamily="34" charset="0"/>
              </a:rPr>
              <a:t>’</a:t>
            </a:r>
            <a:r>
              <a:rPr lang="en-AU" sz="2800" dirty="0">
                <a:latin typeface="Arial" panose="020B0604020202020204" pitchFamily="34" charset="0"/>
                <a:cs typeface="Arial" panose="020B0604020202020204" pitchFamily="34" charset="0"/>
              </a:rPr>
              <a:t>t overcrowd your poster.</a:t>
            </a:r>
          </a:p>
          <a:p>
            <a:pPr marL="703070" indent="-703070" defTabSz="967331" eaLnBrk="0" hangingPunct="0">
              <a:buFont typeface="Arial"/>
              <a:buChar char="•"/>
            </a:pPr>
            <a:r>
              <a:rPr lang="en-AU" sz="2800" dirty="0">
                <a:latin typeface="Arial" panose="020B0604020202020204" pitchFamily="34" charset="0"/>
                <a:cs typeface="Arial" panose="020B0604020202020204" pitchFamily="34" charset="0"/>
              </a:rPr>
              <a:t>Spell check and get someone else to proof-read.</a:t>
            </a:r>
            <a:endParaRPr lang="en-US" sz="2800" dirty="0">
              <a:latin typeface="Arial" panose="020B0604020202020204" pitchFamily="34" charset="0"/>
              <a:cs typeface="Arial" panose="020B0604020202020204" pitchFamily="34" charset="0"/>
            </a:endParaRPr>
          </a:p>
        </p:txBody>
      </p:sp>
      <p:sp>
        <p:nvSpPr>
          <p:cNvPr id="28" name="Rectangle 27"/>
          <p:cNvSpPr>
            <a:spLocks noChangeArrowheads="1"/>
          </p:cNvSpPr>
          <p:nvPr/>
        </p:nvSpPr>
        <p:spPr bwMode="auto">
          <a:xfrm>
            <a:off x="39192149" y="20820182"/>
            <a:ext cx="11532961" cy="3200576"/>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Acknowledgements</a:t>
            </a:r>
          </a:p>
          <a:p>
            <a:pPr defTabSz="967331" eaLnBrk="0" hangingPunct="0">
              <a:spcBef>
                <a:spcPct val="50000"/>
              </a:spcBef>
            </a:pPr>
            <a:r>
              <a:rPr lang="en-AU" sz="2800" dirty="0">
                <a:latin typeface="Arial" panose="020B0604020202020204" pitchFamily="34" charset="0"/>
                <a:cs typeface="Arial" panose="020B0604020202020204" pitchFamily="34" charset="0"/>
              </a:rPr>
              <a:t>Highlight this text and replace with your own text. </a:t>
            </a:r>
            <a:endParaRPr lang="en-US" sz="2800" dirty="0">
              <a:latin typeface="Arial" panose="020B0604020202020204" pitchFamily="34" charset="0"/>
              <a:cs typeface="Arial" panose="020B0604020202020204" pitchFamily="34" charset="0"/>
            </a:endParaRPr>
          </a:p>
        </p:txBody>
      </p:sp>
      <p:sp>
        <p:nvSpPr>
          <p:cNvPr id="29" name="Text Box 10"/>
          <p:cNvSpPr txBox="1">
            <a:spLocks noChangeArrowheads="1"/>
          </p:cNvSpPr>
          <p:nvPr/>
        </p:nvSpPr>
        <p:spPr bwMode="auto">
          <a:xfrm>
            <a:off x="476129" y="10030924"/>
            <a:ext cx="11982772" cy="5083079"/>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ct val="50000"/>
              </a:spcBef>
            </a:pPr>
            <a:r>
              <a:rPr lang="en-GB" sz="5588" b="1" cap="all" dirty="0">
                <a:solidFill>
                  <a:srgbClr val="00AEEA"/>
                </a:solidFill>
                <a:latin typeface="Arial" panose="020B0604020202020204" pitchFamily="34" charset="0"/>
                <a:cs typeface="Arial" panose="020B0604020202020204" pitchFamily="34" charset="0"/>
              </a:rPr>
              <a:t>Data</a:t>
            </a:r>
          </a:p>
          <a:p>
            <a:pPr>
              <a:spcBef>
                <a:spcPct val="20000"/>
              </a:spcBef>
            </a:pPr>
            <a:r>
              <a:rPr lang="en-CA" sz="2800" dirty="0">
                <a:latin typeface="Arial" panose="020B0604020202020204" pitchFamily="34" charset="0"/>
                <a:cs typeface="Arial" panose="020B0604020202020204" pitchFamily="34" charset="0"/>
              </a:rPr>
              <a:t>How to use this poster template:</a:t>
            </a:r>
          </a:p>
          <a:p>
            <a:pPr>
              <a:spcBef>
                <a:spcPct val="20000"/>
              </a:spcBef>
            </a:pPr>
            <a:r>
              <a:rPr lang="en-CA" sz="2800" dirty="0">
                <a:latin typeface="Arial" panose="020B0604020202020204" pitchFamily="34" charset="0"/>
                <a:cs typeface="Arial" panose="020B0604020202020204" pitchFamily="34" charset="0"/>
              </a:rPr>
              <a:t>Highlight this text and replace it by typing in your own text, or copy and paste your text from a MS Word document or a PowerPoint slide presentation. </a:t>
            </a:r>
          </a:p>
          <a:p>
            <a:pPr>
              <a:spcBef>
                <a:spcPct val="20000"/>
              </a:spcBef>
            </a:pPr>
            <a:r>
              <a:rPr lang="en-CA" sz="2800" dirty="0">
                <a:latin typeface="Arial" panose="020B0604020202020204" pitchFamily="34" charset="0"/>
                <a:cs typeface="Arial" panose="020B0604020202020204" pitchFamily="34" charset="0"/>
              </a:rPr>
              <a:t>The body text / font size should be </a:t>
            </a:r>
            <a:r>
              <a:rPr lang="en-CA" sz="2800" b="1" dirty="0">
                <a:latin typeface="Arial" panose="020B0604020202020204" pitchFamily="34" charset="0"/>
                <a:cs typeface="Arial" panose="020B0604020202020204" pitchFamily="34" charset="0"/>
              </a:rPr>
              <a:t>no smaller than 20 points</a:t>
            </a:r>
            <a:r>
              <a:rPr lang="en-CA" sz="2800" dirty="0">
                <a:latin typeface="Arial" panose="020B0604020202020204" pitchFamily="34" charset="0"/>
                <a:cs typeface="Arial" panose="020B0604020202020204" pitchFamily="34" charset="0"/>
              </a:rPr>
              <a:t>. Keep body text left-aligned, do not justify text.</a:t>
            </a:r>
          </a:p>
        </p:txBody>
      </p:sp>
      <p:sp>
        <p:nvSpPr>
          <p:cNvPr id="30" name="Rectangle 29"/>
          <p:cNvSpPr>
            <a:spLocks noChangeArrowheads="1"/>
          </p:cNvSpPr>
          <p:nvPr/>
        </p:nvSpPr>
        <p:spPr bwMode="auto">
          <a:xfrm>
            <a:off x="28224039" y="20820182"/>
            <a:ext cx="10608354" cy="6651691"/>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US" sz="5588" b="1" cap="all" dirty="0">
                <a:solidFill>
                  <a:srgbClr val="00AEEA"/>
                </a:solidFill>
                <a:latin typeface="Arial" panose="020B0604020202020204" pitchFamily="34" charset="0"/>
                <a:cs typeface="Arial" panose="020B0604020202020204" pitchFamily="34" charset="0"/>
              </a:rPr>
              <a:t>References</a:t>
            </a:r>
          </a:p>
          <a:p>
            <a:r>
              <a:rPr lang="en-AU" sz="2800" dirty="0">
                <a:latin typeface="Arial" panose="020B0604020202020204" pitchFamily="34" charset="0"/>
                <a:cs typeface="Arial" panose="020B0604020202020204" pitchFamily="34" charset="0"/>
              </a:rPr>
              <a:t>Highlight this text and replace with your own text.</a:t>
            </a:r>
            <a:br>
              <a:rPr lang="en-AU" sz="2800" dirty="0">
                <a:latin typeface="Arial" panose="020B0604020202020204" pitchFamily="34" charset="0"/>
                <a:cs typeface="Arial" panose="020B0604020202020204" pitchFamily="34" charset="0"/>
              </a:rPr>
            </a:br>
            <a:br>
              <a:rPr lang="en-AU" sz="2800" dirty="0">
                <a:latin typeface="Arial" panose="020B0604020202020204" pitchFamily="34" charset="0"/>
                <a:cs typeface="Arial" panose="020B0604020202020204" pitchFamily="34" charset="0"/>
              </a:rPr>
            </a:br>
            <a:r>
              <a:rPr lang="en-US" sz="2800" dirty="0">
                <a:latin typeface="Arial" panose="020B0604020202020204" pitchFamily="34" charset="0"/>
                <a:ea typeface="Times New Roman"/>
                <a:cs typeface="Arial" panose="020B0604020202020204" pitchFamily="34" charset="0"/>
              </a:rPr>
              <a:t>Can be Vancouver style i.e. 1 </a:t>
            </a:r>
            <a:r>
              <a:rPr lang="en-US" sz="2800" b="1" dirty="0">
                <a:latin typeface="Arial" panose="020B0604020202020204" pitchFamily="34" charset="0"/>
                <a:ea typeface="Times New Roman"/>
                <a:cs typeface="Arial" panose="020B0604020202020204" pitchFamily="34" charset="0"/>
              </a:rPr>
              <a:t>Meyer J-P et al</a:t>
            </a:r>
            <a:r>
              <a:rPr lang="en-US" sz="2800" dirty="0">
                <a:latin typeface="Arial" panose="020B0604020202020204" pitchFamily="34" charset="0"/>
                <a:ea typeface="Times New Roman"/>
                <a:cs typeface="Arial" panose="020B0604020202020204" pitchFamily="34" charset="0"/>
              </a:rPr>
              <a:t>. The treatment of high-grade superficial bladder cancer and carcinoma in situ with BCG – a questionnaire survey of Consultant practice in England and Wales. </a:t>
            </a:r>
            <a:r>
              <a:rPr lang="en-US" sz="2800" i="1" dirty="0" err="1">
                <a:latin typeface="Arial" panose="020B0604020202020204" pitchFamily="34" charset="0"/>
                <a:ea typeface="Times New Roman"/>
                <a:cs typeface="Arial" panose="020B0604020202020204" pitchFamily="34" charset="0"/>
              </a:rPr>
              <a:t>Urol</a:t>
            </a:r>
            <a:r>
              <a:rPr lang="en-US" sz="2800" i="1" dirty="0">
                <a:latin typeface="Arial" panose="020B0604020202020204" pitchFamily="34" charset="0"/>
                <a:ea typeface="Times New Roman"/>
                <a:cs typeface="Arial" panose="020B0604020202020204" pitchFamily="34" charset="0"/>
              </a:rPr>
              <a:t> </a:t>
            </a:r>
            <a:r>
              <a:rPr lang="en-US" sz="2800" i="1" dirty="0" err="1">
                <a:latin typeface="Arial" panose="020B0604020202020204" pitchFamily="34" charset="0"/>
                <a:ea typeface="Times New Roman"/>
                <a:cs typeface="Arial" panose="020B0604020202020204" pitchFamily="34" charset="0"/>
              </a:rPr>
              <a:t>Oncol</a:t>
            </a:r>
            <a:r>
              <a:rPr lang="en-US" sz="2800" i="1" dirty="0">
                <a:latin typeface="Arial" panose="020B0604020202020204" pitchFamily="34" charset="0"/>
                <a:ea typeface="Times New Roman"/>
                <a:cs typeface="Arial" panose="020B0604020202020204" pitchFamily="34" charset="0"/>
              </a:rPr>
              <a:t> 2002; 2;: 77-80</a:t>
            </a:r>
            <a:r>
              <a:rPr lang="en-US" sz="2800" dirty="0">
                <a:latin typeface="Arial" panose="020B0604020202020204" pitchFamily="34" charset="0"/>
                <a:ea typeface="Times New Roman"/>
                <a:cs typeface="Arial" panose="020B0604020202020204" pitchFamily="34" charset="0"/>
              </a:rPr>
              <a:t> </a:t>
            </a:r>
            <a:endParaRPr lang="en-AU" sz="2800" dirty="0">
              <a:latin typeface="Arial" panose="020B0604020202020204" pitchFamily="34" charset="0"/>
              <a:ea typeface="Times New Roman"/>
              <a:cs typeface="Arial" panose="020B0604020202020204" pitchFamily="34" charset="0"/>
            </a:endParaRPr>
          </a:p>
          <a:p>
            <a:pPr defTabSz="967331" eaLnBrk="0" hangingPunct="0">
              <a:spcBef>
                <a:spcPct val="50000"/>
              </a:spcBef>
            </a:pPr>
            <a:r>
              <a:rPr lang="en-AU" sz="2800" dirty="0">
                <a:solidFill>
                  <a:srgbClr val="3C4B46"/>
                </a:solidFill>
                <a:latin typeface="Arial" panose="020B0604020202020204" pitchFamily="34" charset="0"/>
                <a:cs typeface="Arial" panose="020B0604020202020204" pitchFamily="34" charset="0"/>
              </a:rPr>
              <a:t> </a:t>
            </a:r>
            <a:endParaRPr lang="en-US" sz="2800" dirty="0">
              <a:solidFill>
                <a:srgbClr val="3C4B46"/>
              </a:solidFill>
              <a:latin typeface="Arial" panose="020B0604020202020204" pitchFamily="34" charset="0"/>
              <a:cs typeface="Arial" panose="020B0604020202020204" pitchFamily="34" charset="0"/>
            </a:endParaRPr>
          </a:p>
        </p:txBody>
      </p:sp>
      <p:sp>
        <p:nvSpPr>
          <p:cNvPr id="31" name="Rectangle 30"/>
          <p:cNvSpPr>
            <a:spLocks noChangeArrowheads="1"/>
          </p:cNvSpPr>
          <p:nvPr/>
        </p:nvSpPr>
        <p:spPr bwMode="auto">
          <a:xfrm>
            <a:off x="31189229" y="6473929"/>
            <a:ext cx="5835864" cy="7254668"/>
          </a:xfrm>
          <a:prstGeom prst="rect">
            <a:avLst/>
          </a:prstGeom>
          <a:solidFill>
            <a:srgbClr val="EAEFF7"/>
          </a:solidFill>
          <a:ln w="9525">
            <a:solidFill>
              <a:srgbClr val="5B9BD5"/>
            </a:solidFill>
            <a:miter lim="800000"/>
            <a:headEnd/>
            <a:tailEnd/>
          </a:ln>
          <a:effectLst/>
        </p:spPr>
        <p:txBody>
          <a:bodyPr wrap="none" lIns="530685" tIns="265343" rIns="530685" bIns="265343"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sz="11741">
              <a:solidFill>
                <a:srgbClr val="2F2D55"/>
              </a:solidFill>
            </a:endParaRPr>
          </a:p>
        </p:txBody>
      </p:sp>
      <p:sp>
        <p:nvSpPr>
          <p:cNvPr id="32" name="Text Box 14"/>
          <p:cNvSpPr txBox="1">
            <a:spLocks noChangeArrowheads="1"/>
          </p:cNvSpPr>
          <p:nvPr/>
        </p:nvSpPr>
        <p:spPr bwMode="auto">
          <a:xfrm>
            <a:off x="12823383" y="7024417"/>
            <a:ext cx="10870329" cy="11415983"/>
          </a:xfrm>
          <a:prstGeom prst="rect">
            <a:avLst/>
          </a:prstGeom>
          <a:noFill/>
          <a:ln w="25400">
            <a:noFill/>
            <a:miter lim="800000"/>
            <a:headEnd/>
            <a:tailEnd/>
          </a:ln>
          <a:effectLst/>
        </p:spPr>
        <p:txBody>
          <a:bodyPr wrap="square" lIns="329184" tIns="48459" rIns="329184" bIns="48459">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ct val="50000"/>
              </a:spcBef>
            </a:pPr>
            <a:r>
              <a:rPr lang="en-CA" sz="2800" dirty="0">
                <a:latin typeface="Arial" panose="020B0604020202020204" pitchFamily="34" charset="0"/>
                <a:cs typeface="Arial" panose="020B0604020202020204" pitchFamily="34" charset="0"/>
              </a:rPr>
              <a:t>Importing / inserting files:</a:t>
            </a:r>
          </a:p>
          <a:p>
            <a:pPr>
              <a:spcBef>
                <a:spcPct val="50000"/>
              </a:spcBef>
            </a:pPr>
            <a:r>
              <a:rPr lang="en-CA" sz="2800" dirty="0">
                <a:latin typeface="Arial" panose="020B0604020202020204" pitchFamily="34" charset="0"/>
                <a:cs typeface="Arial" panose="020B0604020202020204" pitchFamily="34" charset="0"/>
              </a:rPr>
              <a:t>Images such as photographs, graphs, diagrams, logos, </a:t>
            </a:r>
            <a:r>
              <a:rPr lang="en-CA" sz="2800" dirty="0" err="1">
                <a:latin typeface="Arial" panose="020B0604020202020204" pitchFamily="34" charset="0"/>
                <a:cs typeface="Arial" panose="020B0604020202020204" pitchFamily="34" charset="0"/>
              </a:rPr>
              <a:t>etc</a:t>
            </a:r>
            <a:r>
              <a:rPr lang="en-CA" sz="2800" dirty="0">
                <a:latin typeface="Arial" panose="020B0604020202020204" pitchFamily="34" charset="0"/>
                <a:cs typeface="Arial" panose="020B0604020202020204" pitchFamily="34" charset="0"/>
              </a:rPr>
              <a:t>, can be added to the poster. Avoid long numerical tables as they will be difficult to read.</a:t>
            </a:r>
          </a:p>
          <a:p>
            <a:pPr>
              <a:spcBef>
                <a:spcPct val="50000"/>
              </a:spcBef>
            </a:pPr>
            <a:r>
              <a:rPr lang="en-CA" sz="2800" dirty="0">
                <a:latin typeface="Arial" panose="020B0604020202020204" pitchFamily="34" charset="0"/>
                <a:cs typeface="Arial" panose="020B0604020202020204" pitchFamily="34" charset="0"/>
              </a:rPr>
              <a:t>To insert images, go through the menus as follows: Insert / Picture / From File.  Locate the file on your computer, select and press OK. Please ensure all image files  are JPEG/PNG, other formats may cause images to get corrupted after saving.</a:t>
            </a:r>
          </a:p>
          <a:p>
            <a:pPr>
              <a:spcBef>
                <a:spcPct val="50000"/>
              </a:spcBef>
            </a:pPr>
            <a:r>
              <a:rPr lang="en-CA" sz="2800" dirty="0">
                <a:latin typeface="Arial" panose="020B0604020202020204" pitchFamily="34" charset="0"/>
                <a:cs typeface="Arial" panose="020B0604020202020204" pitchFamily="34" charset="0"/>
              </a:rPr>
              <a:t>Be aware of the image size you are importing. </a:t>
            </a:r>
          </a:p>
          <a:p>
            <a:pPr>
              <a:spcBef>
                <a:spcPct val="50000"/>
              </a:spcBef>
            </a:pPr>
            <a:endParaRPr lang="en-CA" sz="2800" dirty="0">
              <a:latin typeface="Arial" panose="020B0604020202020204" pitchFamily="34" charset="0"/>
              <a:cs typeface="Arial" panose="020B0604020202020204" pitchFamily="34" charset="0"/>
            </a:endParaRPr>
          </a:p>
          <a:p>
            <a:pPr>
              <a:spcBef>
                <a:spcPct val="50000"/>
              </a:spcBef>
            </a:pPr>
            <a:endParaRPr lang="en-CA" sz="2800" dirty="0">
              <a:latin typeface="Arial" panose="020B0604020202020204" pitchFamily="34" charset="0"/>
              <a:cs typeface="Arial" panose="020B0604020202020204" pitchFamily="34" charset="0"/>
            </a:endParaRPr>
          </a:p>
          <a:p>
            <a:pPr>
              <a:spcBef>
                <a:spcPct val="50000"/>
              </a:spcBef>
            </a:pPr>
            <a:endParaRPr lang="en-CA" sz="2800" dirty="0">
              <a:latin typeface="Arial" panose="020B0604020202020204" pitchFamily="34" charset="0"/>
              <a:cs typeface="Arial" panose="020B0604020202020204" pitchFamily="34" charset="0"/>
            </a:endParaRPr>
          </a:p>
          <a:p>
            <a:pPr>
              <a:spcBef>
                <a:spcPct val="50000"/>
              </a:spcBef>
            </a:pPr>
            <a:endParaRPr lang="en-CA" sz="2800" dirty="0">
              <a:latin typeface="Arial" panose="020B0604020202020204" pitchFamily="34" charset="0"/>
              <a:cs typeface="Arial" panose="020B0604020202020204" pitchFamily="34" charset="0"/>
            </a:endParaRPr>
          </a:p>
          <a:p>
            <a:pPr>
              <a:spcBef>
                <a:spcPct val="50000"/>
              </a:spcBef>
            </a:pPr>
            <a:endParaRPr lang="en-CA" sz="2800" dirty="0">
              <a:latin typeface="Arial" panose="020B0604020202020204" pitchFamily="34" charset="0"/>
              <a:cs typeface="Arial" panose="020B0604020202020204" pitchFamily="34" charset="0"/>
            </a:endParaRPr>
          </a:p>
          <a:p>
            <a:pPr>
              <a:spcBef>
                <a:spcPct val="50000"/>
              </a:spcBef>
            </a:pPr>
            <a:r>
              <a:rPr lang="en-CA" sz="2800" dirty="0">
                <a:latin typeface="Arial" panose="020B0604020202020204" pitchFamily="34" charset="0"/>
                <a:cs typeface="Arial" panose="020B0604020202020204" pitchFamily="34" charset="0"/>
              </a:rPr>
              <a:t>Notes about graphs…</a:t>
            </a:r>
          </a:p>
          <a:p>
            <a:pPr>
              <a:spcBef>
                <a:spcPct val="50000"/>
              </a:spcBef>
            </a:pPr>
            <a:r>
              <a:rPr lang="en-CA" sz="2800" dirty="0">
                <a:latin typeface="Arial" panose="020B0604020202020204" pitchFamily="34" charset="0"/>
                <a:cs typeface="Arial" panose="020B0604020202020204" pitchFamily="34" charset="0"/>
              </a:rPr>
              <a:t>For simple graphs use MS Excel, or create the graph directly in PowerPoint.</a:t>
            </a:r>
          </a:p>
          <a:p>
            <a:pPr>
              <a:spcBef>
                <a:spcPct val="50000"/>
              </a:spcBef>
            </a:pPr>
            <a:r>
              <a:rPr lang="en-CA" sz="2800" dirty="0">
                <a:latin typeface="Arial" panose="020B0604020202020204" pitchFamily="34" charset="0"/>
                <a:cs typeface="Arial" panose="020B0604020202020204" pitchFamily="34" charset="0"/>
              </a:rPr>
              <a:t>Graphs created in a scientific graphing program (e.g.. Sigma Plot, Prism, SPSS, Statistics) should be saved as JPEG or TIFF. </a:t>
            </a:r>
          </a:p>
          <a:p>
            <a:pPr>
              <a:spcBef>
                <a:spcPct val="50000"/>
              </a:spcBef>
            </a:pPr>
            <a:endParaRPr lang="en-AU" sz="2800" dirty="0">
              <a:latin typeface="Arial" panose="020B0604020202020204" pitchFamily="34" charset="0"/>
              <a:cs typeface="Arial" panose="020B0604020202020204" pitchFamily="34" charset="0"/>
            </a:endParaRPr>
          </a:p>
        </p:txBody>
      </p:sp>
      <p:sp>
        <p:nvSpPr>
          <p:cNvPr id="33" name="Rectangle 32"/>
          <p:cNvSpPr>
            <a:spLocks noChangeArrowheads="1"/>
          </p:cNvSpPr>
          <p:nvPr/>
        </p:nvSpPr>
        <p:spPr bwMode="auto">
          <a:xfrm>
            <a:off x="24660079" y="6473928"/>
            <a:ext cx="5835864" cy="7254669"/>
          </a:xfrm>
          <a:prstGeom prst="rect">
            <a:avLst/>
          </a:prstGeom>
          <a:solidFill>
            <a:srgbClr val="EAEFF7"/>
          </a:solidFill>
          <a:ln w="9525">
            <a:solidFill>
              <a:srgbClr val="5B9BD5"/>
            </a:solidFill>
            <a:miter lim="800000"/>
            <a:headEnd/>
            <a:tailEnd/>
          </a:ln>
          <a:effectLst/>
        </p:spPr>
        <p:txBody>
          <a:bodyPr wrap="none" lIns="530685" tIns="265343" rIns="530685" bIns="265343"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sz="11741">
              <a:solidFill>
                <a:srgbClr val="2F2D55"/>
              </a:solidFill>
            </a:endParaRPr>
          </a:p>
        </p:txBody>
      </p:sp>
      <p:sp>
        <p:nvSpPr>
          <p:cNvPr id="34" name="Text Box 16"/>
          <p:cNvSpPr txBox="1">
            <a:spLocks noChangeArrowheads="1"/>
          </p:cNvSpPr>
          <p:nvPr/>
        </p:nvSpPr>
        <p:spPr bwMode="auto">
          <a:xfrm>
            <a:off x="24657090" y="14063274"/>
            <a:ext cx="5838854" cy="3975224"/>
          </a:xfrm>
          <a:prstGeom prst="rect">
            <a:avLst/>
          </a:prstGeom>
          <a:noFill/>
          <a:ln w="25400">
            <a:noFill/>
          </a:ln>
          <a:effectLst/>
        </p:spPr>
        <p:txBody>
          <a:bodyPr wrap="square" lIns="190763" tIns="190763" rIns="190763" bIns="190763">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CA" sz="2800" dirty="0">
                <a:solidFill>
                  <a:srgbClr val="3C4B46"/>
                </a:solidFill>
                <a:latin typeface="Arial" panose="020B0604020202020204" pitchFamily="34" charset="0"/>
                <a:cs typeface="Arial" panose="020B0604020202020204" pitchFamily="34" charset="0"/>
              </a:rPr>
              <a:t>The recommended font for captions is Calibri, no smaller than 15 pt. Left aligned if it refers to a figure on its left. Start the captions right at the top edge of the picture (graph or photo).</a:t>
            </a:r>
          </a:p>
        </p:txBody>
      </p:sp>
      <p:sp>
        <p:nvSpPr>
          <p:cNvPr id="35" name="Text Box 16"/>
          <p:cNvSpPr txBox="1">
            <a:spLocks noChangeArrowheads="1"/>
          </p:cNvSpPr>
          <p:nvPr/>
        </p:nvSpPr>
        <p:spPr bwMode="auto">
          <a:xfrm>
            <a:off x="31189228" y="14063274"/>
            <a:ext cx="5838854" cy="3975224"/>
          </a:xfrm>
          <a:prstGeom prst="rect">
            <a:avLst/>
          </a:prstGeom>
          <a:noFill/>
          <a:ln w="25400">
            <a:noFill/>
          </a:ln>
          <a:effectLst/>
        </p:spPr>
        <p:txBody>
          <a:bodyPr wrap="square" lIns="190763" tIns="190763" rIns="190763" bIns="190763">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CA" sz="2800" dirty="0">
                <a:solidFill>
                  <a:srgbClr val="3C4B46"/>
                </a:solidFill>
                <a:latin typeface="Arial" panose="020B0604020202020204" pitchFamily="34" charset="0"/>
                <a:cs typeface="Arial" panose="020B0604020202020204" pitchFamily="34" charset="0"/>
              </a:rPr>
              <a:t>The recommended font for captions is Calibri, no smaller than 15 pt. Left aligned if it refers to a figure on its left. Start the captions right at the top edge of the picture (graph or photo).</a:t>
            </a:r>
          </a:p>
        </p:txBody>
      </p:sp>
      <p:sp>
        <p:nvSpPr>
          <p:cNvPr id="38" name="Rectangle 37"/>
          <p:cNvSpPr>
            <a:spLocks noChangeArrowheads="1"/>
          </p:cNvSpPr>
          <p:nvPr/>
        </p:nvSpPr>
        <p:spPr bwMode="auto">
          <a:xfrm>
            <a:off x="39186183" y="24372447"/>
            <a:ext cx="11538927" cy="3099425"/>
          </a:xfrm>
          <a:prstGeom prst="rect">
            <a:avLst/>
          </a:prstGeom>
          <a:solidFill>
            <a:schemeClr val="bg1"/>
          </a:solidFill>
          <a:ln w="25400">
            <a:solidFill>
              <a:srgbClr val="0C77BC"/>
            </a:solidFill>
            <a:miter lim="800000"/>
            <a:headEnd/>
            <a:tailEnd/>
          </a:ln>
          <a:effectLst/>
        </p:spPr>
        <p:txBody>
          <a:bodyPr lIns="381518" tIns="381518" rIns="381518" bIns="381518"/>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67331" eaLnBrk="0" hangingPunct="0">
              <a:spcBef>
                <a:spcPct val="50000"/>
              </a:spcBef>
            </a:pPr>
            <a:r>
              <a:rPr lang="en-GB" sz="5588" b="1" cap="all" dirty="0">
                <a:solidFill>
                  <a:srgbClr val="00AEEA"/>
                </a:solidFill>
                <a:latin typeface="Arial" panose="020B0604020202020204" pitchFamily="34" charset="0"/>
                <a:cs typeface="Arial" panose="020B0604020202020204" pitchFamily="34" charset="0"/>
              </a:rPr>
              <a:t>CONTACT INFORMATION</a:t>
            </a:r>
          </a:p>
          <a:p>
            <a:pPr defTabSz="967331" eaLnBrk="0" hangingPunct="0">
              <a:spcBef>
                <a:spcPct val="50000"/>
              </a:spcBef>
            </a:pPr>
            <a:r>
              <a:rPr lang="en-AU" sz="2800" dirty="0">
                <a:latin typeface="Arial" panose="020B0604020202020204" pitchFamily="34" charset="0"/>
                <a:cs typeface="Arial" panose="020B0604020202020204" pitchFamily="34" charset="0"/>
              </a:rPr>
              <a:t>Just highlight this text and replace with your own text. </a:t>
            </a:r>
            <a:endParaRPr lang="en-US" sz="2800" dirty="0">
              <a:latin typeface="Arial" panose="020B0604020202020204" pitchFamily="34" charset="0"/>
              <a:cs typeface="Arial" panose="020B0604020202020204" pitchFamily="34" charset="0"/>
            </a:endParaRPr>
          </a:p>
        </p:txBody>
      </p:sp>
      <p:graphicFrame>
        <p:nvGraphicFramePr>
          <p:cNvPr id="36" name="Chart 35"/>
          <p:cNvGraphicFramePr/>
          <p:nvPr>
            <p:extLst>
              <p:ext uri="{D42A27DB-BD31-4B8C-83A1-F6EECF244321}">
                <p14:modId xmlns:p14="http://schemas.microsoft.com/office/powerpoint/2010/main" val="2535084299"/>
              </p:ext>
            </p:extLst>
          </p:nvPr>
        </p:nvGraphicFramePr>
        <p:xfrm>
          <a:off x="957764" y="21616536"/>
          <a:ext cx="10995773" cy="53639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7" name="Diagram 36"/>
          <p:cNvGraphicFramePr/>
          <p:nvPr>
            <p:extLst>
              <p:ext uri="{D42A27DB-BD31-4B8C-83A1-F6EECF244321}">
                <p14:modId xmlns:p14="http://schemas.microsoft.com/office/powerpoint/2010/main" val="3639654389"/>
              </p:ext>
            </p:extLst>
          </p:nvPr>
        </p:nvGraphicFramePr>
        <p:xfrm>
          <a:off x="37718379" y="12623567"/>
          <a:ext cx="12043355" cy="4950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9" name="Table 38"/>
          <p:cNvGraphicFramePr>
            <a:graphicFrameLocks noGrp="1"/>
          </p:cNvGraphicFramePr>
          <p:nvPr>
            <p:extLst>
              <p:ext uri="{D42A27DB-BD31-4B8C-83A1-F6EECF244321}">
                <p14:modId xmlns:p14="http://schemas.microsoft.com/office/powerpoint/2010/main" val="3771229892"/>
              </p:ext>
            </p:extLst>
          </p:nvPr>
        </p:nvGraphicFramePr>
        <p:xfrm>
          <a:off x="37718378" y="6584645"/>
          <a:ext cx="12043355" cy="5430629"/>
        </p:xfrm>
        <a:graphic>
          <a:graphicData uri="http://schemas.openxmlformats.org/drawingml/2006/table">
            <a:tbl>
              <a:tblPr firstRow="1" bandRow="1">
                <a:tableStyleId>{7DF18680-E054-41AD-8BC1-D1AEF772440D}</a:tableStyleId>
              </a:tblPr>
              <a:tblGrid>
                <a:gridCol w="2408671">
                  <a:extLst>
                    <a:ext uri="{9D8B030D-6E8A-4147-A177-3AD203B41FA5}">
                      <a16:colId xmlns:a16="http://schemas.microsoft.com/office/drawing/2014/main" val="20000"/>
                    </a:ext>
                  </a:extLst>
                </a:gridCol>
                <a:gridCol w="2408671">
                  <a:extLst>
                    <a:ext uri="{9D8B030D-6E8A-4147-A177-3AD203B41FA5}">
                      <a16:colId xmlns:a16="http://schemas.microsoft.com/office/drawing/2014/main" val="20001"/>
                    </a:ext>
                  </a:extLst>
                </a:gridCol>
                <a:gridCol w="2408671">
                  <a:extLst>
                    <a:ext uri="{9D8B030D-6E8A-4147-A177-3AD203B41FA5}">
                      <a16:colId xmlns:a16="http://schemas.microsoft.com/office/drawing/2014/main" val="20002"/>
                    </a:ext>
                  </a:extLst>
                </a:gridCol>
                <a:gridCol w="2408671">
                  <a:extLst>
                    <a:ext uri="{9D8B030D-6E8A-4147-A177-3AD203B41FA5}">
                      <a16:colId xmlns:a16="http://schemas.microsoft.com/office/drawing/2014/main" val="20003"/>
                    </a:ext>
                  </a:extLst>
                </a:gridCol>
                <a:gridCol w="2408671">
                  <a:extLst>
                    <a:ext uri="{9D8B030D-6E8A-4147-A177-3AD203B41FA5}">
                      <a16:colId xmlns:a16="http://schemas.microsoft.com/office/drawing/2014/main" val="20004"/>
                    </a:ext>
                  </a:extLst>
                </a:gridCol>
              </a:tblGrid>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0"/>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1"/>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2"/>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3"/>
                  </a:ext>
                </a:extLst>
              </a:tr>
              <a:tr h="526451">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4"/>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5"/>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6"/>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7"/>
                  </a:ext>
                </a:extLst>
              </a:tr>
              <a:tr h="548922">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8"/>
                  </a:ext>
                </a:extLst>
              </a:tr>
              <a:tr h="544407">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tc>
                  <a:txBody>
                    <a:bodyPr/>
                    <a:lstStyle/>
                    <a:p>
                      <a:endParaRPr lang="en-CA" sz="2800" dirty="0">
                        <a:solidFill>
                          <a:schemeClr val="tx1"/>
                        </a:solidFill>
                      </a:endParaRPr>
                    </a:p>
                  </a:txBody>
                  <a:tcPr marL="92903" marR="92903" marT="46452" marB="46452"/>
                </a:tc>
                <a:extLst>
                  <a:ext uri="{0D108BD9-81ED-4DB2-BD59-A6C34878D82A}">
                    <a16:rowId xmlns:a16="http://schemas.microsoft.com/office/drawing/2014/main" val="10009"/>
                  </a:ext>
                </a:extLst>
              </a:tr>
            </a:tbl>
          </a:graphicData>
        </a:graphic>
      </p:graphicFrame>
      <p:sp>
        <p:nvSpPr>
          <p:cNvPr id="20" name="Text Box 40"/>
          <p:cNvSpPr txBox="1">
            <a:spLocks noChangeArrowheads="1"/>
          </p:cNvSpPr>
          <p:nvPr/>
        </p:nvSpPr>
        <p:spPr bwMode="auto">
          <a:xfrm>
            <a:off x="17465185" y="2245212"/>
            <a:ext cx="27928340" cy="3072728"/>
          </a:xfrm>
          <a:prstGeom prst="rect">
            <a:avLst/>
          </a:prstGeom>
          <a:noFill/>
          <a:ln>
            <a:noFill/>
          </a:ln>
          <a:effec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a:spcBef>
                <a:spcPct val="20000"/>
              </a:spcBef>
            </a:pPr>
            <a:r>
              <a:rPr lang="en-AU" sz="3556" b="1" u="sng" dirty="0">
                <a:solidFill>
                  <a:schemeClr val="bg1"/>
                </a:solidFill>
                <a:latin typeface="Arial" panose="020B0604020202020204" pitchFamily="34" charset="0"/>
                <a:cs typeface="Arial" panose="020B0604020202020204" pitchFamily="34" charset="0"/>
              </a:rPr>
              <a:t>C. Efird</a:t>
            </a:r>
            <a:r>
              <a:rPr lang="en-AU" sz="3556" b="1" baseline="30000" dirty="0">
                <a:solidFill>
                  <a:schemeClr val="bg1"/>
                </a:solidFill>
                <a:latin typeface="Arial" panose="020B0604020202020204" pitchFamily="34" charset="0"/>
                <a:cs typeface="Arial" panose="020B0604020202020204" pitchFamily="34" charset="0"/>
              </a:rPr>
              <a:t>1</a:t>
            </a:r>
            <a:r>
              <a:rPr lang="en-AU" sz="3556" b="1" dirty="0">
                <a:solidFill>
                  <a:schemeClr val="bg1"/>
                </a:solidFill>
                <a:latin typeface="Arial" panose="020B0604020202020204" pitchFamily="34" charset="0"/>
                <a:cs typeface="Arial" panose="020B0604020202020204" pitchFamily="34" charset="0"/>
              </a:rPr>
              <a:t>, S. Neumann</a:t>
            </a:r>
            <a:r>
              <a:rPr lang="en-AU" sz="3556" b="1" baseline="30000" dirty="0">
                <a:solidFill>
                  <a:schemeClr val="bg1"/>
                </a:solidFill>
                <a:latin typeface="Arial" panose="020B0604020202020204" pitchFamily="34" charset="0"/>
                <a:cs typeface="Arial" panose="020B0604020202020204" pitchFamily="34" charset="0"/>
              </a:rPr>
              <a:t>1</a:t>
            </a:r>
            <a:r>
              <a:rPr lang="en-AU" sz="3556" b="1" dirty="0">
                <a:solidFill>
                  <a:schemeClr val="bg1"/>
                </a:solidFill>
                <a:latin typeface="Arial" panose="020B0604020202020204" pitchFamily="34" charset="0"/>
                <a:cs typeface="Arial" panose="020B0604020202020204" pitchFamily="34" charset="0"/>
              </a:rPr>
              <a:t>, K. G. Solar</a:t>
            </a:r>
            <a:r>
              <a:rPr lang="en-AU" sz="3556" b="1" baseline="30000" dirty="0">
                <a:solidFill>
                  <a:schemeClr val="bg1"/>
                </a:solidFill>
                <a:latin typeface="Arial" panose="020B0604020202020204" pitchFamily="34" charset="0"/>
                <a:cs typeface="Arial" panose="020B0604020202020204" pitchFamily="34" charset="0"/>
              </a:rPr>
              <a:t>2</a:t>
            </a:r>
            <a:r>
              <a:rPr lang="en-AU" sz="3556" b="1" dirty="0">
                <a:solidFill>
                  <a:schemeClr val="bg1"/>
                </a:solidFill>
                <a:latin typeface="Arial" panose="020B0604020202020204" pitchFamily="34" charset="0"/>
                <a:cs typeface="Arial" panose="020B0604020202020204" pitchFamily="34" charset="0"/>
              </a:rPr>
              <a:t>, C. Beaulieu</a:t>
            </a:r>
            <a:r>
              <a:rPr lang="en-AU" sz="3556" b="1" baseline="30000" dirty="0">
                <a:solidFill>
                  <a:schemeClr val="bg1"/>
                </a:solidFill>
                <a:latin typeface="Arial" panose="020B0604020202020204" pitchFamily="34" charset="0"/>
                <a:cs typeface="Arial" panose="020B0604020202020204" pitchFamily="34" charset="0"/>
              </a:rPr>
              <a:t>2</a:t>
            </a:r>
            <a:r>
              <a:rPr lang="en-AU" sz="3556" b="1" dirty="0">
                <a:solidFill>
                  <a:schemeClr val="bg1"/>
                </a:solidFill>
                <a:latin typeface="Arial" panose="020B0604020202020204" pitchFamily="34" charset="0"/>
                <a:cs typeface="Arial" panose="020B0604020202020204" pitchFamily="34" charset="0"/>
              </a:rPr>
              <a:t>, D. Cobzas</a:t>
            </a:r>
            <a:r>
              <a:rPr lang="en-AU" sz="3556" b="1" baseline="30000" dirty="0">
                <a:solidFill>
                  <a:schemeClr val="bg1"/>
                </a:solidFill>
                <a:latin typeface="Arial" panose="020B0604020202020204" pitchFamily="34" charset="0"/>
                <a:cs typeface="Arial" panose="020B0604020202020204" pitchFamily="34" charset="0"/>
              </a:rPr>
              <a:t>12</a:t>
            </a:r>
            <a:endParaRPr lang="en-AU" sz="3556" b="1" dirty="0">
              <a:solidFill>
                <a:schemeClr val="bg1"/>
              </a:solidFill>
              <a:latin typeface="Arial" panose="020B0604020202020204" pitchFamily="34" charset="0"/>
              <a:cs typeface="Arial" panose="020B0604020202020204" pitchFamily="34" charset="0"/>
            </a:endParaRPr>
          </a:p>
          <a:p>
            <a:pPr>
              <a:spcBef>
                <a:spcPct val="20000"/>
              </a:spcBef>
            </a:pPr>
            <a:r>
              <a:rPr lang="en-AU" sz="3251" dirty="0">
                <a:solidFill>
                  <a:schemeClr val="bg1"/>
                </a:solidFill>
                <a:latin typeface="Arial" panose="020B0604020202020204" pitchFamily="34" charset="0"/>
                <a:cs typeface="Arial" panose="020B0604020202020204" pitchFamily="34" charset="0"/>
              </a:rPr>
              <a:t>1MacEwan University, Edmonton, Canada</a:t>
            </a:r>
          </a:p>
          <a:p>
            <a:pPr>
              <a:spcBef>
                <a:spcPct val="20000"/>
              </a:spcBef>
            </a:pPr>
            <a:r>
              <a:rPr lang="en-AU" sz="3251" dirty="0">
                <a:solidFill>
                  <a:schemeClr val="bg1"/>
                </a:solidFill>
                <a:latin typeface="Arial" panose="020B0604020202020204" pitchFamily="34" charset="0"/>
                <a:cs typeface="Arial" panose="020B0604020202020204" pitchFamily="34" charset="0"/>
              </a:rPr>
              <a:t>2University of Alberta, Edmonton, Canada</a:t>
            </a:r>
          </a:p>
        </p:txBody>
      </p:sp>
      <p:sp>
        <p:nvSpPr>
          <p:cNvPr id="22" name="Rectangle 28"/>
          <p:cNvSpPr>
            <a:spLocks noChangeArrowheads="1"/>
          </p:cNvSpPr>
          <p:nvPr/>
        </p:nvSpPr>
        <p:spPr bwMode="auto">
          <a:xfrm>
            <a:off x="45086954" y="416788"/>
            <a:ext cx="5757681" cy="4558252"/>
          </a:xfrm>
          <a:prstGeom prst="rect">
            <a:avLst/>
          </a:prstGeom>
          <a:solidFill>
            <a:schemeClr val="bg1"/>
          </a:solidFill>
          <a:ln w="12700">
            <a:solidFill>
              <a:schemeClr val="bg1"/>
            </a:solidFill>
            <a:miter lim="800000"/>
            <a:headEnd/>
            <a:tailEnd/>
          </a:ln>
          <a:effectLst/>
        </p:spPr>
        <p:txBody>
          <a:bodyPr lIns="381518" tIns="381518" rIns="381518" bIns="381518" anchor="ctr"/>
          <a:lstStyle/>
          <a:p>
            <a:pPr algn="ctr" defTabSz="967331" eaLnBrk="0" hangingPunct="0">
              <a:spcBef>
                <a:spcPct val="50000"/>
              </a:spcBef>
            </a:pPr>
            <a:endParaRPr lang="en-US" sz="5588" b="1" cap="all" dirty="0">
              <a:solidFill>
                <a:schemeClr val="bg1"/>
              </a:solidFill>
              <a:latin typeface="Arial" panose="020B0604020202020204" pitchFamily="34" charset="0"/>
              <a:cs typeface="Arial" panose="020B0604020202020204" pitchFamily="34" charset="0"/>
            </a:endParaRPr>
          </a:p>
        </p:txBody>
      </p:sp>
      <p:pic>
        <p:nvPicPr>
          <p:cNvPr id="3" name="Graphic 2">
            <a:extLst>
              <a:ext uri="{FF2B5EF4-FFF2-40B4-BE49-F238E27FC236}">
                <a16:creationId xmlns:a16="http://schemas.microsoft.com/office/drawing/2014/main" id="{EC448FAE-1B28-4DB5-8A67-FB66178C19F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5555288" y="904969"/>
            <a:ext cx="4835404" cy="1786213"/>
          </a:xfrm>
          <a:prstGeom prst="rect">
            <a:avLst/>
          </a:prstGeom>
        </p:spPr>
      </p:pic>
      <p:pic>
        <p:nvPicPr>
          <p:cNvPr id="7" name="Picture 6" descr="A picture containing text, clock&#10;&#10;Description automatically generated">
            <a:extLst>
              <a:ext uri="{FF2B5EF4-FFF2-40B4-BE49-F238E27FC236}">
                <a16:creationId xmlns:a16="http://schemas.microsoft.com/office/drawing/2014/main" id="{CF374C16-945B-4FDF-AE51-F46FB36EDF2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585730" y="3299475"/>
            <a:ext cx="4760126" cy="1115999"/>
          </a:xfrm>
          <a:prstGeom prst="rect">
            <a:avLst/>
          </a:prstGeom>
        </p:spPr>
      </p:pic>
    </p:spTree>
    <p:extLst>
      <p:ext uri="{BB962C8B-B14F-4D97-AF65-F5344CB8AC3E}">
        <p14:creationId xmlns:p14="http://schemas.microsoft.com/office/powerpoint/2010/main" val="14256389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
        <p:cNvGrpSpPr/>
        <p:nvPr/>
      </p:nvGrpSpPr>
      <p:grpSpPr>
        <a:xfrm>
          <a:off x="0" y="0"/>
          <a:ext cx="0" cy="0"/>
          <a:chOff x="0" y="0"/>
          <a:chExt cx="0" cy="0"/>
        </a:xfrm>
      </p:grpSpPr>
      <p:sp>
        <p:nvSpPr>
          <p:cNvPr id="28" name="Text Box 2">
            <a:extLst>
              <a:ext uri="{FF2B5EF4-FFF2-40B4-BE49-F238E27FC236}">
                <a16:creationId xmlns:a16="http://schemas.microsoft.com/office/drawing/2014/main" id="{5FD1F8B8-7769-46CD-BAD1-3A68ECE09DA1}"/>
              </a:ext>
            </a:extLst>
          </p:cNvPr>
          <p:cNvSpPr txBox="1">
            <a:spLocks noChangeArrowheads="1"/>
          </p:cNvSpPr>
          <p:nvPr/>
        </p:nvSpPr>
        <p:spPr bwMode="auto">
          <a:xfrm>
            <a:off x="16806362" y="379122"/>
            <a:ext cx="28952269" cy="236182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tx1">
                      <a:alpha val="74998"/>
                    </a:schemeClr>
                  </a:outerShdw>
                </a:effectLst>
              </a14:hiddenEffects>
            </a:ext>
          </a:ex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r>
              <a:rPr lang="en-GB" sz="10426" b="1" dirty="0">
                <a:solidFill>
                  <a:srgbClr val="FFEE00"/>
                </a:solidFill>
                <a:latin typeface="Arial" panose="020B0604020202020204" pitchFamily="34" charset="0"/>
                <a:cs typeface="Arial" panose="020B0604020202020204" pitchFamily="34" charset="0"/>
              </a:rPr>
              <a:t>P o s t e r   t </a:t>
            </a:r>
            <a:r>
              <a:rPr lang="en-GB" sz="10426" b="1" dirty="0" err="1">
                <a:solidFill>
                  <a:srgbClr val="FFEE00"/>
                </a:solidFill>
                <a:latin typeface="Arial" panose="020B0604020202020204" pitchFamily="34" charset="0"/>
                <a:cs typeface="Arial" panose="020B0604020202020204" pitchFamily="34" charset="0"/>
              </a:rPr>
              <a:t>i</a:t>
            </a:r>
            <a:r>
              <a:rPr lang="en-GB" sz="10426" b="1" dirty="0">
                <a:solidFill>
                  <a:srgbClr val="FFEE00"/>
                </a:solidFill>
                <a:latin typeface="Arial" panose="020B0604020202020204" pitchFamily="34" charset="0"/>
                <a:cs typeface="Arial" panose="020B0604020202020204" pitchFamily="34" charset="0"/>
              </a:rPr>
              <a:t> t l e   g o e s   h e r e </a:t>
            </a:r>
            <a:br>
              <a:rPr lang="en-GB" sz="10426" b="1" dirty="0">
                <a:solidFill>
                  <a:srgbClr val="FFEE00"/>
                </a:solidFill>
                <a:latin typeface="Arial" panose="020B0604020202020204" pitchFamily="34" charset="0"/>
                <a:cs typeface="Arial" panose="020B0604020202020204" pitchFamily="34" charset="0"/>
              </a:rPr>
            </a:br>
            <a:endParaRPr lang="en-AU" sz="10426" dirty="0">
              <a:solidFill>
                <a:srgbClr val="FFEE00"/>
              </a:solidFill>
              <a:latin typeface="Arial" panose="020B0604020202020204" pitchFamily="34" charset="0"/>
              <a:cs typeface="Arial" panose="020B0604020202020204" pitchFamily="34" charset="0"/>
            </a:endParaRPr>
          </a:p>
        </p:txBody>
      </p:sp>
      <p:sp>
        <p:nvSpPr>
          <p:cNvPr id="29" name="Text Box 40">
            <a:extLst>
              <a:ext uri="{FF2B5EF4-FFF2-40B4-BE49-F238E27FC236}">
                <a16:creationId xmlns:a16="http://schemas.microsoft.com/office/drawing/2014/main" id="{30CA1818-D60E-4F2E-A487-D364B0CAB5F0}"/>
              </a:ext>
            </a:extLst>
          </p:cNvPr>
          <p:cNvSpPr txBox="1">
            <a:spLocks noChangeArrowheads="1"/>
          </p:cNvSpPr>
          <p:nvPr/>
        </p:nvSpPr>
        <p:spPr bwMode="auto">
          <a:xfrm>
            <a:off x="16806361" y="2004074"/>
            <a:ext cx="27962309" cy="2891286"/>
          </a:xfrm>
          <a:prstGeom prst="rect">
            <a:avLst/>
          </a:prstGeom>
          <a:noFill/>
          <a:ln>
            <a:noFill/>
          </a:ln>
          <a:effectLst/>
        </p:spPr>
        <p:txBody>
          <a:bodyPr lIns="0" tIns="0" rIns="0" bIns="0"/>
          <a:lstStyle>
            <a:lvl1pPr defTabSz="192088" eaLnBrk="0" hangingPunct="0">
              <a:defRPr sz="500">
                <a:solidFill>
                  <a:schemeClr val="tx1"/>
                </a:solidFill>
                <a:latin typeface="Times New Roman" charset="0"/>
                <a:ea typeface="ＭＳ Ｐゴシック" charset="0"/>
              </a:defRPr>
            </a:lvl1pPr>
            <a:lvl2pPr marL="742950" indent="-285750" defTabSz="192088" eaLnBrk="0" hangingPunct="0">
              <a:defRPr sz="500">
                <a:solidFill>
                  <a:schemeClr val="tx1"/>
                </a:solidFill>
                <a:latin typeface="Times New Roman" charset="0"/>
                <a:ea typeface="ＭＳ Ｐゴシック" charset="0"/>
              </a:defRPr>
            </a:lvl2pPr>
            <a:lvl3pPr marL="1143000" indent="-228600" defTabSz="192088" eaLnBrk="0" hangingPunct="0">
              <a:defRPr sz="500">
                <a:solidFill>
                  <a:schemeClr val="tx1"/>
                </a:solidFill>
                <a:latin typeface="Times New Roman" charset="0"/>
                <a:ea typeface="ＭＳ Ｐゴシック" charset="0"/>
              </a:defRPr>
            </a:lvl3pPr>
            <a:lvl4pPr marL="1600200" indent="-228600" defTabSz="192088" eaLnBrk="0" hangingPunct="0">
              <a:defRPr sz="500">
                <a:solidFill>
                  <a:schemeClr val="tx1"/>
                </a:solidFill>
                <a:latin typeface="Times New Roman" charset="0"/>
                <a:ea typeface="ＭＳ Ｐゴシック" charset="0"/>
              </a:defRPr>
            </a:lvl4pPr>
            <a:lvl5pPr marL="2057400" indent="-228600" defTabSz="192088" eaLnBrk="0" hangingPunct="0">
              <a:defRPr sz="500">
                <a:solidFill>
                  <a:schemeClr val="tx1"/>
                </a:solidFill>
                <a:latin typeface="Times New Roman" charset="0"/>
                <a:ea typeface="ＭＳ Ｐゴシック" charset="0"/>
              </a:defRPr>
            </a:lvl5pPr>
            <a:lvl6pPr marL="2514600" indent="-228600" defTabSz="192088" eaLnBrk="0" fontAlgn="base" hangingPunct="0">
              <a:spcBef>
                <a:spcPct val="0"/>
              </a:spcBef>
              <a:spcAft>
                <a:spcPct val="0"/>
              </a:spcAft>
              <a:defRPr sz="500">
                <a:solidFill>
                  <a:schemeClr val="tx1"/>
                </a:solidFill>
                <a:latin typeface="Times New Roman" charset="0"/>
                <a:ea typeface="ＭＳ Ｐゴシック" charset="0"/>
              </a:defRPr>
            </a:lvl6pPr>
            <a:lvl7pPr marL="2971800" indent="-228600" defTabSz="192088" eaLnBrk="0" fontAlgn="base" hangingPunct="0">
              <a:spcBef>
                <a:spcPct val="0"/>
              </a:spcBef>
              <a:spcAft>
                <a:spcPct val="0"/>
              </a:spcAft>
              <a:defRPr sz="500">
                <a:solidFill>
                  <a:schemeClr val="tx1"/>
                </a:solidFill>
                <a:latin typeface="Times New Roman" charset="0"/>
                <a:ea typeface="ＭＳ Ｐゴシック" charset="0"/>
              </a:defRPr>
            </a:lvl7pPr>
            <a:lvl8pPr marL="3429000" indent="-228600" defTabSz="192088" eaLnBrk="0" fontAlgn="base" hangingPunct="0">
              <a:spcBef>
                <a:spcPct val="0"/>
              </a:spcBef>
              <a:spcAft>
                <a:spcPct val="0"/>
              </a:spcAft>
              <a:defRPr sz="500">
                <a:solidFill>
                  <a:schemeClr val="tx1"/>
                </a:solidFill>
                <a:latin typeface="Times New Roman" charset="0"/>
                <a:ea typeface="ＭＳ Ｐゴシック" charset="0"/>
              </a:defRPr>
            </a:lvl8pPr>
            <a:lvl9pPr marL="3886200" indent="-228600" defTabSz="192088" eaLnBrk="0" fontAlgn="base" hangingPunct="0">
              <a:spcBef>
                <a:spcPct val="0"/>
              </a:spcBef>
              <a:spcAft>
                <a:spcPct val="0"/>
              </a:spcAft>
              <a:defRPr sz="500">
                <a:solidFill>
                  <a:schemeClr val="tx1"/>
                </a:solidFill>
                <a:latin typeface="Times New Roman" charset="0"/>
                <a:ea typeface="ＭＳ Ｐゴシック" charset="0"/>
              </a:defRPr>
            </a:lvl9pPr>
          </a:lstStyle>
          <a:p>
            <a:pPr>
              <a:spcBef>
                <a:spcPct val="20000"/>
              </a:spcBef>
            </a:pPr>
            <a:r>
              <a:rPr lang="en-AU" sz="3791" b="1" dirty="0">
                <a:solidFill>
                  <a:schemeClr val="bg1"/>
                </a:solidFill>
                <a:latin typeface="Arial" panose="020B0604020202020204" pitchFamily="34" charset="0"/>
                <a:cs typeface="Arial" panose="020B0604020202020204" pitchFamily="34" charset="0"/>
              </a:rPr>
              <a:t>Authors, FIRST NAME INITIAL, SURNAME, presenting author(s) underlined, Affiliations1 numbered in superscript</a:t>
            </a:r>
          </a:p>
          <a:p>
            <a:pPr>
              <a:spcBef>
                <a:spcPct val="20000"/>
              </a:spcBef>
            </a:pPr>
            <a:r>
              <a:rPr lang="en-AU" sz="3791" dirty="0">
                <a:solidFill>
                  <a:schemeClr val="bg1"/>
                </a:solidFill>
                <a:latin typeface="Arial" panose="020B0604020202020204" pitchFamily="34" charset="0"/>
                <a:cs typeface="Arial" panose="020B0604020202020204" pitchFamily="34" charset="0"/>
              </a:rPr>
              <a:t>e.g. </a:t>
            </a:r>
            <a:r>
              <a:rPr lang="en-AU" sz="3791" u="sng" dirty="0">
                <a:solidFill>
                  <a:schemeClr val="bg1"/>
                </a:solidFill>
                <a:latin typeface="Arial" panose="020B0604020202020204" pitchFamily="34" charset="0"/>
                <a:cs typeface="Arial" panose="020B0604020202020204" pitchFamily="34" charset="0"/>
              </a:rPr>
              <a:t>B. SMI</a:t>
            </a:r>
            <a:r>
              <a:rPr lang="en-AU" sz="3791" dirty="0">
                <a:solidFill>
                  <a:schemeClr val="bg1"/>
                </a:solidFill>
                <a:latin typeface="Arial" panose="020B0604020202020204" pitchFamily="34" charset="0"/>
                <a:cs typeface="Arial" panose="020B0604020202020204" pitchFamily="34" charset="0"/>
              </a:rPr>
              <a:t>1University of New South Wales, Sydney, Australia</a:t>
            </a:r>
          </a:p>
          <a:p>
            <a:pPr>
              <a:spcBef>
                <a:spcPct val="20000"/>
              </a:spcBef>
            </a:pPr>
            <a:r>
              <a:rPr lang="en-AU" sz="3791" u="sng" dirty="0">
                <a:solidFill>
                  <a:schemeClr val="bg1"/>
                </a:solidFill>
                <a:latin typeface="Arial" panose="020B0604020202020204" pitchFamily="34" charset="0"/>
                <a:cs typeface="Arial" panose="020B0604020202020204" pitchFamily="34" charset="0"/>
              </a:rPr>
              <a:t>TH</a:t>
            </a:r>
            <a:r>
              <a:rPr lang="en-US" sz="3791" u="sng" baseline="30000" dirty="0">
                <a:solidFill>
                  <a:schemeClr val="bg1"/>
                </a:solidFill>
                <a:latin typeface="Arial" panose="020B0604020202020204" pitchFamily="34" charset="0"/>
                <a:ea typeface="Times New Roman"/>
                <a:cs typeface="Arial" panose="020B0604020202020204" pitchFamily="34" charset="0"/>
              </a:rPr>
              <a:t> </a:t>
            </a:r>
            <a:r>
              <a:rPr lang="en-US" sz="3791" baseline="30000" dirty="0">
                <a:solidFill>
                  <a:schemeClr val="bg1"/>
                </a:solidFill>
                <a:latin typeface="Arial" panose="020B0604020202020204" pitchFamily="34" charset="0"/>
                <a:ea typeface="Times New Roman"/>
                <a:cs typeface="Arial" panose="020B0604020202020204" pitchFamily="34" charset="0"/>
              </a:rPr>
              <a:t>1</a:t>
            </a:r>
            <a:r>
              <a:rPr lang="en-AU" sz="3791" dirty="0">
                <a:solidFill>
                  <a:schemeClr val="bg1"/>
                </a:solidFill>
                <a:latin typeface="Arial" panose="020B0604020202020204" pitchFamily="34" charset="0"/>
                <a:cs typeface="Arial" panose="020B0604020202020204" pitchFamily="34" charset="0"/>
              </a:rPr>
              <a:t>, N. HARRISON</a:t>
            </a:r>
            <a:r>
              <a:rPr lang="en-US" sz="3791" baseline="30000" dirty="0">
                <a:solidFill>
                  <a:schemeClr val="bg1"/>
                </a:solidFill>
                <a:latin typeface="Arial" panose="020B0604020202020204" pitchFamily="34" charset="0"/>
                <a:ea typeface="Times New Roman"/>
                <a:cs typeface="Arial" panose="020B0604020202020204" pitchFamily="34" charset="0"/>
              </a:rPr>
              <a:t> 2 </a:t>
            </a:r>
            <a:r>
              <a:rPr lang="en-US" sz="3791" baseline="30000" dirty="0">
                <a:solidFill>
                  <a:schemeClr val="bg1"/>
                </a:solidFill>
                <a:latin typeface="Arial" panose="020B0604020202020204" pitchFamily="34" charset="0"/>
                <a:cs typeface="Arial" panose="020B0604020202020204" pitchFamily="34" charset="0"/>
              </a:rPr>
              <a:t>2</a:t>
            </a:r>
            <a:r>
              <a:rPr lang="en-AU" sz="3791" dirty="0">
                <a:solidFill>
                  <a:schemeClr val="bg1"/>
                </a:solidFill>
                <a:latin typeface="Arial" panose="020B0604020202020204" pitchFamily="34" charset="0"/>
                <a:cs typeface="Arial" panose="020B0604020202020204" pitchFamily="34" charset="0"/>
              </a:rPr>
              <a:t> and P. MATTHEWS</a:t>
            </a:r>
            <a:r>
              <a:rPr lang="en-US" sz="3791" baseline="30000" dirty="0">
                <a:solidFill>
                  <a:schemeClr val="bg1"/>
                </a:solidFill>
                <a:latin typeface="Arial" panose="020B0604020202020204" pitchFamily="34" charset="0"/>
                <a:ea typeface="Times New Roman"/>
                <a:cs typeface="Arial" panose="020B0604020202020204" pitchFamily="34" charset="0"/>
              </a:rPr>
              <a:t>2</a:t>
            </a:r>
            <a:endParaRPr lang="en-AU" sz="3791" dirty="0">
              <a:solidFill>
                <a:schemeClr val="bg1"/>
              </a:solidFill>
              <a:latin typeface="Arial" panose="020B0604020202020204" pitchFamily="34" charset="0"/>
              <a:cs typeface="Arial" panose="020B0604020202020204" pitchFamily="34" charset="0"/>
            </a:endParaRPr>
          </a:p>
          <a:p>
            <a:pPr>
              <a:spcBef>
                <a:spcPct val="20000"/>
              </a:spcBef>
            </a:pPr>
            <a:r>
              <a:rPr lang="en-AU" sz="3791" dirty="0">
                <a:solidFill>
                  <a:schemeClr val="bg1"/>
                </a:solidFill>
                <a:latin typeface="Arial" panose="020B0604020202020204" pitchFamily="34" charset="0"/>
                <a:cs typeface="Arial" panose="020B0604020202020204" pitchFamily="34" charset="0"/>
              </a:rPr>
              <a:t>2Royal Brisbane Hospital, Brisbane, Australia</a:t>
            </a:r>
          </a:p>
        </p:txBody>
      </p:sp>
      <p:sp>
        <p:nvSpPr>
          <p:cNvPr id="30" name="Rectangle 28">
            <a:extLst>
              <a:ext uri="{FF2B5EF4-FFF2-40B4-BE49-F238E27FC236}">
                <a16:creationId xmlns:a16="http://schemas.microsoft.com/office/drawing/2014/main" id="{3BA99BB9-D88E-424B-A7BE-8777A9FE8FA2}"/>
              </a:ext>
            </a:extLst>
          </p:cNvPr>
          <p:cNvSpPr>
            <a:spLocks noChangeArrowheads="1"/>
          </p:cNvSpPr>
          <p:nvPr/>
        </p:nvSpPr>
        <p:spPr bwMode="auto">
          <a:xfrm>
            <a:off x="45496812" y="683316"/>
            <a:ext cx="5087657" cy="4013518"/>
          </a:xfrm>
          <a:prstGeom prst="rect">
            <a:avLst/>
          </a:prstGeom>
          <a:noFill/>
          <a:ln w="12700">
            <a:solidFill>
              <a:schemeClr val="bg1"/>
            </a:solidFill>
            <a:miter lim="800000"/>
            <a:headEnd/>
            <a:tailEnd/>
          </a:ln>
          <a:effectLst/>
        </p:spPr>
        <p:txBody>
          <a:bodyPr lIns="444901" tIns="444901" rIns="444901" bIns="444901" anchor="ctr"/>
          <a:lstStyle/>
          <a:p>
            <a:pPr algn="ctr" defTabSz="1128017" eaLnBrk="0" hangingPunct="0">
              <a:spcBef>
                <a:spcPct val="50000"/>
              </a:spcBef>
            </a:pPr>
            <a:r>
              <a:rPr lang="en-US" sz="4739" b="1" cap="all" dirty="0">
                <a:solidFill>
                  <a:schemeClr val="bg1"/>
                </a:solidFill>
                <a:latin typeface="Arial" panose="020B0604020202020204" pitchFamily="34" charset="0"/>
                <a:cs typeface="Arial" panose="020B0604020202020204" pitchFamily="34" charset="0"/>
              </a:rPr>
              <a:t>Add your logos here</a:t>
            </a:r>
          </a:p>
        </p:txBody>
      </p:sp>
      <p:sp>
        <p:nvSpPr>
          <p:cNvPr id="37" name="Rectangle 36">
            <a:extLst>
              <a:ext uri="{FF2B5EF4-FFF2-40B4-BE49-F238E27FC236}">
                <a16:creationId xmlns:a16="http://schemas.microsoft.com/office/drawing/2014/main" id="{4B56C2C5-37EF-46F6-972A-886B8DE92085}"/>
              </a:ext>
            </a:extLst>
          </p:cNvPr>
          <p:cNvSpPr/>
          <p:nvPr/>
        </p:nvSpPr>
        <p:spPr>
          <a:xfrm>
            <a:off x="35161730" y="22676221"/>
            <a:ext cx="15463464" cy="4806684"/>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just" defTabSz="3412559">
              <a:spcBef>
                <a:spcPts val="1970"/>
              </a:spcBef>
              <a:defRPr/>
            </a:pPr>
            <a:r>
              <a:rPr lang="en-CA" altLang="en-US" sz="3317" dirty="0">
                <a:ln w="0"/>
                <a:solidFill>
                  <a:schemeClr val="tx1"/>
                </a:solidFill>
                <a:latin typeface="+mj-lt"/>
              </a:rPr>
              <a:t>Copy and paste your text content here, adjusting the font size to fit into the textbox. </a:t>
            </a:r>
          </a:p>
        </p:txBody>
      </p:sp>
      <p:sp>
        <p:nvSpPr>
          <p:cNvPr id="40" name="Rectangle 24">
            <a:extLst>
              <a:ext uri="{FF2B5EF4-FFF2-40B4-BE49-F238E27FC236}">
                <a16:creationId xmlns:a16="http://schemas.microsoft.com/office/drawing/2014/main" id="{32044187-CD32-40ED-8664-2DF5FEB48DAB}"/>
              </a:ext>
            </a:extLst>
          </p:cNvPr>
          <p:cNvSpPr/>
          <p:nvPr/>
        </p:nvSpPr>
        <p:spPr>
          <a:xfrm>
            <a:off x="35112931" y="12131311"/>
            <a:ext cx="15463464" cy="5097566"/>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just" defTabSz="5118197">
              <a:spcBef>
                <a:spcPts val="2954"/>
              </a:spcBef>
              <a:defRPr/>
            </a:pPr>
            <a:r>
              <a:rPr lang="en-CA" altLang="en-US" sz="3317" dirty="0">
                <a:ln w="0"/>
                <a:solidFill>
                  <a:schemeClr val="tx1"/>
                </a:solidFill>
                <a:latin typeface="+mj-lt"/>
              </a:rPr>
              <a:t>Video 1</a:t>
            </a:r>
          </a:p>
        </p:txBody>
      </p:sp>
      <p:sp>
        <p:nvSpPr>
          <p:cNvPr id="41" name="Rectangle 24">
            <a:extLst>
              <a:ext uri="{FF2B5EF4-FFF2-40B4-BE49-F238E27FC236}">
                <a16:creationId xmlns:a16="http://schemas.microsoft.com/office/drawing/2014/main" id="{5A130EE6-745A-4A25-A0B0-8C36A3819CF8}"/>
              </a:ext>
            </a:extLst>
          </p:cNvPr>
          <p:cNvSpPr/>
          <p:nvPr/>
        </p:nvSpPr>
        <p:spPr>
          <a:xfrm>
            <a:off x="35112931" y="17540506"/>
            <a:ext cx="15463464" cy="3746409"/>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just" defTabSz="5118197">
              <a:spcBef>
                <a:spcPts val="2954"/>
              </a:spcBef>
              <a:defRPr/>
            </a:pPr>
            <a:r>
              <a:rPr lang="fr-CA" altLang="en-US" sz="3317" dirty="0">
                <a:ln w="0"/>
                <a:solidFill>
                  <a:schemeClr val="tx1"/>
                </a:solidFill>
                <a:latin typeface="+mj-lt"/>
              </a:rPr>
              <a:t>Table 1</a:t>
            </a:r>
          </a:p>
        </p:txBody>
      </p:sp>
      <p:sp>
        <p:nvSpPr>
          <p:cNvPr id="44" name="Rounded Rectangle 15">
            <a:extLst>
              <a:ext uri="{FF2B5EF4-FFF2-40B4-BE49-F238E27FC236}">
                <a16:creationId xmlns:a16="http://schemas.microsoft.com/office/drawing/2014/main" id="{76FDEB55-9CA5-4039-B5BF-007A88CA13C7}"/>
              </a:ext>
            </a:extLst>
          </p:cNvPr>
          <p:cNvSpPr/>
          <p:nvPr/>
        </p:nvSpPr>
        <p:spPr bwMode="auto">
          <a:xfrm>
            <a:off x="35112931" y="6044910"/>
            <a:ext cx="15474751" cy="764932"/>
          </a:xfrm>
          <a:prstGeom prst="rect">
            <a:avLst/>
          </a:prstGeom>
          <a:solidFill>
            <a:srgbClr val="008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18197">
              <a:defRPr/>
            </a:pPr>
            <a:r>
              <a:rPr lang="fr-CA" sz="4028" b="1" dirty="0">
                <a:solidFill>
                  <a:schemeClr val="bg1"/>
                </a:solidFill>
              </a:rPr>
              <a:t>RESULTS</a:t>
            </a:r>
            <a:endParaRPr lang="en-CA" sz="4028" b="1" dirty="0">
              <a:solidFill>
                <a:schemeClr val="bg1"/>
              </a:solidFill>
            </a:endParaRPr>
          </a:p>
        </p:txBody>
      </p:sp>
      <p:sp>
        <p:nvSpPr>
          <p:cNvPr id="45" name="Rounded Rectangle 36">
            <a:extLst>
              <a:ext uri="{FF2B5EF4-FFF2-40B4-BE49-F238E27FC236}">
                <a16:creationId xmlns:a16="http://schemas.microsoft.com/office/drawing/2014/main" id="{D5A22E8D-2691-41B7-AD4F-4F50075D00E7}"/>
              </a:ext>
            </a:extLst>
          </p:cNvPr>
          <p:cNvSpPr/>
          <p:nvPr/>
        </p:nvSpPr>
        <p:spPr bwMode="auto">
          <a:xfrm>
            <a:off x="35112930" y="21598545"/>
            <a:ext cx="15512263" cy="813741"/>
          </a:xfrm>
          <a:prstGeom prst="rect">
            <a:avLst/>
          </a:prstGeom>
          <a:solidFill>
            <a:srgbClr val="008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412559">
              <a:defRPr/>
            </a:pPr>
            <a:r>
              <a:rPr lang="fr-CA" sz="3791" b="1" dirty="0">
                <a:solidFill>
                  <a:schemeClr val="bg1"/>
                </a:solidFill>
              </a:rPr>
              <a:t>SUMMARY / CONCLUSION</a:t>
            </a:r>
            <a:endParaRPr lang="en-CA" sz="3791" b="1" dirty="0">
              <a:solidFill>
                <a:schemeClr val="bg1"/>
              </a:solidFill>
            </a:endParaRPr>
          </a:p>
        </p:txBody>
      </p:sp>
      <p:sp>
        <p:nvSpPr>
          <p:cNvPr id="46" name="Rectangle 24">
            <a:extLst>
              <a:ext uri="{FF2B5EF4-FFF2-40B4-BE49-F238E27FC236}">
                <a16:creationId xmlns:a16="http://schemas.microsoft.com/office/drawing/2014/main" id="{74D3DBE3-1E92-4372-8790-4B755C5B8E43}"/>
              </a:ext>
            </a:extLst>
          </p:cNvPr>
          <p:cNvSpPr/>
          <p:nvPr/>
        </p:nvSpPr>
        <p:spPr>
          <a:xfrm>
            <a:off x="521079" y="21694912"/>
            <a:ext cx="15572389" cy="5787993"/>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just" defTabSz="3412559">
              <a:spcBef>
                <a:spcPts val="1970"/>
              </a:spcBef>
              <a:defRPr/>
            </a:pPr>
            <a:r>
              <a:rPr lang="en-CA" altLang="en-US" sz="3317" dirty="0">
                <a:ln w="0"/>
                <a:solidFill>
                  <a:schemeClr val="tx1"/>
                </a:solidFill>
                <a:latin typeface="+mj-lt"/>
              </a:rPr>
              <a:t>Copy and paste your text content here, adjusting the font size to fit into the textbox.  </a:t>
            </a:r>
          </a:p>
        </p:txBody>
      </p:sp>
      <p:sp>
        <p:nvSpPr>
          <p:cNvPr id="47" name="Rounded Rectangle 12">
            <a:extLst>
              <a:ext uri="{FF2B5EF4-FFF2-40B4-BE49-F238E27FC236}">
                <a16:creationId xmlns:a16="http://schemas.microsoft.com/office/drawing/2014/main" id="{C4230208-7B6F-4705-A072-D1D3735C3FEC}"/>
              </a:ext>
            </a:extLst>
          </p:cNvPr>
          <p:cNvSpPr/>
          <p:nvPr/>
        </p:nvSpPr>
        <p:spPr bwMode="auto">
          <a:xfrm>
            <a:off x="521080" y="6066567"/>
            <a:ext cx="15572389" cy="726201"/>
          </a:xfrm>
          <a:prstGeom prst="rect">
            <a:avLst/>
          </a:prstGeom>
          <a:solidFill>
            <a:srgbClr val="008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18197">
              <a:defRPr/>
            </a:pPr>
            <a:r>
              <a:rPr lang="fr-CA" sz="4028" b="1" dirty="0">
                <a:solidFill>
                  <a:schemeClr val="bg1"/>
                </a:solidFill>
              </a:rPr>
              <a:t>PURPOSE / OBJECTIVES</a:t>
            </a:r>
            <a:endParaRPr lang="en-CA" sz="4028" b="1" dirty="0">
              <a:solidFill>
                <a:schemeClr val="bg1"/>
              </a:solidFill>
            </a:endParaRPr>
          </a:p>
        </p:txBody>
      </p:sp>
      <p:sp>
        <p:nvSpPr>
          <p:cNvPr id="48" name="Rectangle 47">
            <a:extLst>
              <a:ext uri="{FF2B5EF4-FFF2-40B4-BE49-F238E27FC236}">
                <a16:creationId xmlns:a16="http://schemas.microsoft.com/office/drawing/2014/main" id="{A4EF3D52-6155-45C5-8324-91701626DF2C}"/>
              </a:ext>
            </a:extLst>
          </p:cNvPr>
          <p:cNvSpPr/>
          <p:nvPr/>
        </p:nvSpPr>
        <p:spPr>
          <a:xfrm>
            <a:off x="521081" y="7060446"/>
            <a:ext cx="15572388" cy="4551724"/>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gn="just" defTabSz="5118197">
              <a:spcBef>
                <a:spcPts val="2954"/>
              </a:spcBef>
              <a:defRPr/>
            </a:pPr>
            <a:r>
              <a:rPr lang="en-CA" altLang="en-US" sz="3317" dirty="0">
                <a:ln w="0"/>
                <a:solidFill>
                  <a:schemeClr val="tx1"/>
                </a:solidFill>
                <a:latin typeface="+mj-lt"/>
              </a:rPr>
              <a:t>Copy and paste your text content here, adjusting the font size to fit into the textbox. </a:t>
            </a:r>
          </a:p>
        </p:txBody>
      </p:sp>
      <p:sp>
        <p:nvSpPr>
          <p:cNvPr id="49" name="Rectangle 48">
            <a:extLst>
              <a:ext uri="{FF2B5EF4-FFF2-40B4-BE49-F238E27FC236}">
                <a16:creationId xmlns:a16="http://schemas.microsoft.com/office/drawing/2014/main" id="{AB9A1045-6AFE-44DD-BCE5-5334EC7F3EB2}"/>
              </a:ext>
            </a:extLst>
          </p:cNvPr>
          <p:cNvSpPr/>
          <p:nvPr/>
        </p:nvSpPr>
        <p:spPr>
          <a:xfrm>
            <a:off x="521080" y="12891575"/>
            <a:ext cx="15572389" cy="7260263"/>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just" defTabSz="3412559">
              <a:spcBef>
                <a:spcPts val="1970"/>
              </a:spcBef>
              <a:defRPr/>
            </a:pPr>
            <a:r>
              <a:rPr lang="en-CA" altLang="en-US" sz="3317" dirty="0">
                <a:ln w="0"/>
                <a:solidFill>
                  <a:schemeClr val="tx1"/>
                </a:solidFill>
                <a:latin typeface="+mj-lt"/>
              </a:rPr>
              <a:t>Copy and paste your text content here, adjusting the font size to fit into the textbox. </a:t>
            </a:r>
          </a:p>
        </p:txBody>
      </p:sp>
      <p:sp>
        <p:nvSpPr>
          <p:cNvPr id="50" name="Rounded Rectangle 46">
            <a:extLst>
              <a:ext uri="{FF2B5EF4-FFF2-40B4-BE49-F238E27FC236}">
                <a16:creationId xmlns:a16="http://schemas.microsoft.com/office/drawing/2014/main" id="{86FD4C8F-670B-4B3A-BE2F-45EA22B4CAD6}"/>
              </a:ext>
            </a:extLst>
          </p:cNvPr>
          <p:cNvSpPr/>
          <p:nvPr/>
        </p:nvSpPr>
        <p:spPr bwMode="auto">
          <a:xfrm>
            <a:off x="521079" y="11902866"/>
            <a:ext cx="15603153" cy="721031"/>
          </a:xfrm>
          <a:prstGeom prst="rect">
            <a:avLst/>
          </a:prstGeom>
          <a:solidFill>
            <a:srgbClr val="008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18197">
              <a:defRPr/>
            </a:pPr>
            <a:r>
              <a:rPr lang="fr-CA" sz="4028" b="1" dirty="0">
                <a:solidFill>
                  <a:schemeClr val="bg1"/>
                </a:solidFill>
              </a:rPr>
              <a:t>MATERIAL &amp; METHODS</a:t>
            </a:r>
            <a:endParaRPr lang="en-CA" sz="4028" b="1" dirty="0">
              <a:solidFill>
                <a:schemeClr val="bg1"/>
              </a:solidFill>
            </a:endParaRPr>
          </a:p>
        </p:txBody>
      </p:sp>
      <p:sp>
        <p:nvSpPr>
          <p:cNvPr id="51" name="Rectangle 24">
            <a:extLst>
              <a:ext uri="{FF2B5EF4-FFF2-40B4-BE49-F238E27FC236}">
                <a16:creationId xmlns:a16="http://schemas.microsoft.com/office/drawing/2014/main" id="{79EC8F42-8DBF-4964-B625-0D140D257F6F}"/>
              </a:ext>
            </a:extLst>
          </p:cNvPr>
          <p:cNvSpPr/>
          <p:nvPr/>
        </p:nvSpPr>
        <p:spPr>
          <a:xfrm>
            <a:off x="35112931" y="7121471"/>
            <a:ext cx="15460476" cy="4698211"/>
          </a:xfrm>
          <a:prstGeom prst="rect">
            <a:avLst/>
          </a:prstGeom>
          <a:solidFill>
            <a:srgbClr val="FFFFFF"/>
          </a:solidFill>
          <a:ln>
            <a:solidFill>
              <a:srgbClr val="FFEE00"/>
            </a:solidFill>
          </a:ln>
        </p:spPr>
        <p:style>
          <a:lnRef idx="2">
            <a:schemeClr val="accent1">
              <a:shade val="50000"/>
            </a:schemeClr>
          </a:lnRef>
          <a:fillRef idx="1">
            <a:schemeClr val="accent1"/>
          </a:fillRef>
          <a:effectRef idx="0">
            <a:schemeClr val="accent1"/>
          </a:effectRef>
          <a:fontRef idx="minor">
            <a:schemeClr val="lt1"/>
          </a:fontRef>
        </p:style>
        <p:txBody>
          <a:bodyPr>
            <a:noAutofit/>
          </a:bodyPr>
          <a:lstStyle/>
          <a:p>
            <a:pPr algn="just" defTabSz="5118197">
              <a:spcBef>
                <a:spcPts val="2954"/>
              </a:spcBef>
              <a:defRPr/>
            </a:pPr>
            <a:r>
              <a:rPr lang="en-CA" altLang="en-US" sz="3317" dirty="0">
                <a:ln w="0"/>
                <a:solidFill>
                  <a:schemeClr val="tx1"/>
                </a:solidFill>
                <a:latin typeface="+mj-lt"/>
              </a:rPr>
              <a:t>Figure 1</a:t>
            </a:r>
          </a:p>
        </p:txBody>
      </p:sp>
      <p:sp>
        <p:nvSpPr>
          <p:cNvPr id="52" name="Rectangle 51">
            <a:extLst>
              <a:ext uri="{FF2B5EF4-FFF2-40B4-BE49-F238E27FC236}">
                <a16:creationId xmlns:a16="http://schemas.microsoft.com/office/drawing/2014/main" id="{661ABBFD-A2DD-4C91-92B2-BE5EE1155AF2}"/>
              </a:ext>
            </a:extLst>
          </p:cNvPr>
          <p:cNvSpPr/>
          <p:nvPr/>
        </p:nvSpPr>
        <p:spPr>
          <a:xfrm>
            <a:off x="16474624" y="6066567"/>
            <a:ext cx="18257152" cy="21416338"/>
          </a:xfrm>
          <a:prstGeom prst="rect">
            <a:avLst/>
          </a:prstGeom>
          <a:solidFill>
            <a:srgbClr val="008CC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6398" dirty="0">
                <a:latin typeface="+mj-lt"/>
              </a:rPr>
              <a:t>Use this space to enter key message/main findings. (A short summary to allow viewers to learn about your research)</a:t>
            </a:r>
            <a:endParaRPr lang="en-CA" sz="6398" b="1" dirty="0">
              <a:solidFill>
                <a:schemeClr val="bg1"/>
              </a:solidFill>
              <a:latin typeface="+mj-lt"/>
            </a:endParaRPr>
          </a:p>
        </p:txBody>
      </p:sp>
      <p:sp>
        <p:nvSpPr>
          <p:cNvPr id="53" name="Rounded Rectangle 54">
            <a:extLst>
              <a:ext uri="{FF2B5EF4-FFF2-40B4-BE49-F238E27FC236}">
                <a16:creationId xmlns:a16="http://schemas.microsoft.com/office/drawing/2014/main" id="{44A1A905-5FCD-442A-8491-A73058453ECE}"/>
              </a:ext>
            </a:extLst>
          </p:cNvPr>
          <p:cNvSpPr/>
          <p:nvPr/>
        </p:nvSpPr>
        <p:spPr bwMode="auto">
          <a:xfrm>
            <a:off x="521080" y="20456875"/>
            <a:ext cx="15603154" cy="933002"/>
          </a:xfrm>
          <a:prstGeom prst="rect">
            <a:avLst/>
          </a:prstGeom>
          <a:solidFill>
            <a:srgbClr val="008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18197">
              <a:defRPr/>
            </a:pPr>
            <a:r>
              <a:rPr lang="fr-CA" sz="4028" b="1" dirty="0">
                <a:solidFill>
                  <a:schemeClr val="bg1"/>
                </a:solidFill>
              </a:rPr>
              <a:t>RESULTS</a:t>
            </a:r>
            <a:endParaRPr lang="en-CA" sz="4028" b="1" dirty="0">
              <a:solidFill>
                <a:schemeClr val="bg1"/>
              </a:solidFill>
            </a:endParaRPr>
          </a:p>
        </p:txBody>
      </p:sp>
      <p:graphicFrame>
        <p:nvGraphicFramePr>
          <p:cNvPr id="54" name="Table 53">
            <a:extLst>
              <a:ext uri="{FF2B5EF4-FFF2-40B4-BE49-F238E27FC236}">
                <a16:creationId xmlns:a16="http://schemas.microsoft.com/office/drawing/2014/main" id="{4C2A4C5E-68C0-4895-ADB7-A305C9EB304C}"/>
              </a:ext>
            </a:extLst>
          </p:cNvPr>
          <p:cNvGraphicFramePr>
            <a:graphicFrameLocks noGrp="1"/>
          </p:cNvGraphicFramePr>
          <p:nvPr/>
        </p:nvGraphicFramePr>
        <p:xfrm>
          <a:off x="39755589" y="17780844"/>
          <a:ext cx="6346953" cy="3290736"/>
        </p:xfrm>
        <a:graphic>
          <a:graphicData uri="http://schemas.openxmlformats.org/drawingml/2006/table">
            <a:tbl>
              <a:tblPr firstRow="1" bandRow="1">
                <a:tableStyleId>{7DF18680-E054-41AD-8BC1-D1AEF772440D}</a:tableStyleId>
              </a:tblPr>
              <a:tblGrid>
                <a:gridCol w="2115651">
                  <a:extLst>
                    <a:ext uri="{9D8B030D-6E8A-4147-A177-3AD203B41FA5}">
                      <a16:colId xmlns:a16="http://schemas.microsoft.com/office/drawing/2014/main" val="20000"/>
                    </a:ext>
                  </a:extLst>
                </a:gridCol>
                <a:gridCol w="2115651">
                  <a:extLst>
                    <a:ext uri="{9D8B030D-6E8A-4147-A177-3AD203B41FA5}">
                      <a16:colId xmlns:a16="http://schemas.microsoft.com/office/drawing/2014/main" val="20001"/>
                    </a:ext>
                  </a:extLst>
                </a:gridCol>
                <a:gridCol w="2115651">
                  <a:extLst>
                    <a:ext uri="{9D8B030D-6E8A-4147-A177-3AD203B41FA5}">
                      <a16:colId xmlns:a16="http://schemas.microsoft.com/office/drawing/2014/main" val="20002"/>
                    </a:ext>
                  </a:extLst>
                </a:gridCol>
              </a:tblGrid>
              <a:tr h="822684">
                <a:tc>
                  <a:txBody>
                    <a:bodyPr/>
                    <a:lstStyle/>
                    <a:p>
                      <a:endParaRPr lang="en-CA" sz="3200" dirty="0"/>
                    </a:p>
                  </a:txBody>
                  <a:tcPr marL="50443" marR="50443" marT="25228" marB="25228"/>
                </a:tc>
                <a:tc>
                  <a:txBody>
                    <a:bodyPr/>
                    <a:lstStyle/>
                    <a:p>
                      <a:endParaRPr lang="en-CA" sz="3200" dirty="0"/>
                    </a:p>
                  </a:txBody>
                  <a:tcPr marL="50443" marR="50443" marT="25228" marB="25228"/>
                </a:tc>
                <a:tc>
                  <a:txBody>
                    <a:bodyPr/>
                    <a:lstStyle/>
                    <a:p>
                      <a:endParaRPr lang="en-CA" sz="3200" dirty="0"/>
                    </a:p>
                  </a:txBody>
                  <a:tcPr marL="50443" marR="50443" marT="25228" marB="25228"/>
                </a:tc>
                <a:extLst>
                  <a:ext uri="{0D108BD9-81ED-4DB2-BD59-A6C34878D82A}">
                    <a16:rowId xmlns:a16="http://schemas.microsoft.com/office/drawing/2014/main" val="10000"/>
                  </a:ext>
                </a:extLst>
              </a:tr>
              <a:tr h="822684">
                <a:tc>
                  <a:txBody>
                    <a:bodyPr/>
                    <a:lstStyle/>
                    <a:p>
                      <a:endParaRPr lang="en-CA" sz="3200" dirty="0"/>
                    </a:p>
                  </a:txBody>
                  <a:tcPr marL="50443" marR="50443" marT="25228" marB="25228"/>
                </a:tc>
                <a:tc>
                  <a:txBody>
                    <a:bodyPr/>
                    <a:lstStyle/>
                    <a:p>
                      <a:endParaRPr lang="en-CA" sz="3200"/>
                    </a:p>
                  </a:txBody>
                  <a:tcPr marL="50443" marR="50443" marT="25228" marB="25228"/>
                </a:tc>
                <a:tc>
                  <a:txBody>
                    <a:bodyPr/>
                    <a:lstStyle/>
                    <a:p>
                      <a:endParaRPr lang="en-CA" sz="3200" dirty="0"/>
                    </a:p>
                  </a:txBody>
                  <a:tcPr marL="50443" marR="50443" marT="25228" marB="25228"/>
                </a:tc>
                <a:extLst>
                  <a:ext uri="{0D108BD9-81ED-4DB2-BD59-A6C34878D82A}">
                    <a16:rowId xmlns:a16="http://schemas.microsoft.com/office/drawing/2014/main" val="10001"/>
                  </a:ext>
                </a:extLst>
              </a:tr>
              <a:tr h="822684">
                <a:tc>
                  <a:txBody>
                    <a:bodyPr/>
                    <a:lstStyle/>
                    <a:p>
                      <a:endParaRPr lang="en-CA" sz="3200"/>
                    </a:p>
                  </a:txBody>
                  <a:tcPr marL="50443" marR="50443" marT="25228" marB="25228"/>
                </a:tc>
                <a:tc>
                  <a:txBody>
                    <a:bodyPr/>
                    <a:lstStyle/>
                    <a:p>
                      <a:endParaRPr lang="en-CA" sz="3200"/>
                    </a:p>
                  </a:txBody>
                  <a:tcPr marL="50443" marR="50443" marT="25228" marB="25228"/>
                </a:tc>
                <a:tc>
                  <a:txBody>
                    <a:bodyPr/>
                    <a:lstStyle/>
                    <a:p>
                      <a:endParaRPr lang="en-CA" sz="3200" dirty="0"/>
                    </a:p>
                  </a:txBody>
                  <a:tcPr marL="50443" marR="50443" marT="25228" marB="25228"/>
                </a:tc>
                <a:extLst>
                  <a:ext uri="{0D108BD9-81ED-4DB2-BD59-A6C34878D82A}">
                    <a16:rowId xmlns:a16="http://schemas.microsoft.com/office/drawing/2014/main" val="10002"/>
                  </a:ext>
                </a:extLst>
              </a:tr>
              <a:tr h="822684">
                <a:tc>
                  <a:txBody>
                    <a:bodyPr/>
                    <a:lstStyle/>
                    <a:p>
                      <a:endParaRPr lang="en-CA" sz="3200" dirty="0"/>
                    </a:p>
                  </a:txBody>
                  <a:tcPr marL="50443" marR="50443" marT="25228" marB="25228"/>
                </a:tc>
                <a:tc>
                  <a:txBody>
                    <a:bodyPr/>
                    <a:lstStyle/>
                    <a:p>
                      <a:endParaRPr lang="en-CA" sz="3200"/>
                    </a:p>
                  </a:txBody>
                  <a:tcPr marL="50443" marR="50443" marT="25228" marB="25228"/>
                </a:tc>
                <a:tc>
                  <a:txBody>
                    <a:bodyPr/>
                    <a:lstStyle/>
                    <a:p>
                      <a:endParaRPr lang="en-CA" sz="3200" dirty="0"/>
                    </a:p>
                  </a:txBody>
                  <a:tcPr marL="50443" marR="50443" marT="25228" marB="25228"/>
                </a:tc>
                <a:extLst>
                  <a:ext uri="{0D108BD9-81ED-4DB2-BD59-A6C34878D82A}">
                    <a16:rowId xmlns:a16="http://schemas.microsoft.com/office/drawing/2014/main" val="10003"/>
                  </a:ext>
                </a:extLst>
              </a:tr>
            </a:tbl>
          </a:graphicData>
        </a:graphic>
      </p:graphicFrame>
      <p:sp>
        <p:nvSpPr>
          <p:cNvPr id="55" name="Rectangle 54">
            <a:extLst>
              <a:ext uri="{FF2B5EF4-FFF2-40B4-BE49-F238E27FC236}">
                <a16:creationId xmlns:a16="http://schemas.microsoft.com/office/drawing/2014/main" id="{8A662094-264D-4BF8-ABF0-E6E9FF9DDF72}"/>
              </a:ext>
            </a:extLst>
          </p:cNvPr>
          <p:cNvSpPr/>
          <p:nvPr/>
        </p:nvSpPr>
        <p:spPr>
          <a:xfrm rot="19458990">
            <a:off x="41250561" y="19026857"/>
            <a:ext cx="3357008" cy="1077090"/>
          </a:xfrm>
          <a:prstGeom prst="rect">
            <a:avLst/>
          </a:prstGeom>
          <a:noFill/>
        </p:spPr>
        <p:txBody>
          <a:bodyPr wrap="none">
            <a:spAutoFit/>
          </a:bodyPr>
          <a:lstStyle/>
          <a:p>
            <a:pPr algn="ctr" defTabSz="3412559">
              <a:defRPr/>
            </a:pPr>
            <a:r>
              <a:rPr lang="en-US" sz="6399" dirty="0">
                <a:ln w="0"/>
                <a:solidFill>
                  <a:srgbClr val="00AEEA"/>
                </a:solidFill>
                <a:effectLst>
                  <a:reflection blurRad="6350" stA="53000" endA="300" endPos="35500" dir="5400000" sy="-90000" algn="bl" rotWithShape="0"/>
                </a:effectLst>
              </a:rPr>
              <a:t>EXAMPLE</a:t>
            </a:r>
          </a:p>
        </p:txBody>
      </p:sp>
      <p:graphicFrame>
        <p:nvGraphicFramePr>
          <p:cNvPr id="56" name="Diagram 55">
            <a:extLst>
              <a:ext uri="{FF2B5EF4-FFF2-40B4-BE49-F238E27FC236}">
                <a16:creationId xmlns:a16="http://schemas.microsoft.com/office/drawing/2014/main" id="{C0E6C99A-9C26-4569-A598-25303CA5F27E}"/>
              </a:ext>
            </a:extLst>
          </p:cNvPr>
          <p:cNvGraphicFramePr/>
          <p:nvPr/>
        </p:nvGraphicFramePr>
        <p:xfrm>
          <a:off x="39755585" y="7557461"/>
          <a:ext cx="5741227" cy="3826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7" name="Rectangle 56">
            <a:extLst>
              <a:ext uri="{FF2B5EF4-FFF2-40B4-BE49-F238E27FC236}">
                <a16:creationId xmlns:a16="http://schemas.microsoft.com/office/drawing/2014/main" id="{430E0848-97E3-4784-BD96-AB4595073796}"/>
              </a:ext>
            </a:extLst>
          </p:cNvPr>
          <p:cNvSpPr/>
          <p:nvPr/>
        </p:nvSpPr>
        <p:spPr bwMode="auto">
          <a:xfrm rot="19458990">
            <a:off x="40974389" y="9166056"/>
            <a:ext cx="3357008" cy="1077090"/>
          </a:xfrm>
          <a:prstGeom prst="rect">
            <a:avLst/>
          </a:prstGeom>
          <a:noFill/>
        </p:spPr>
        <p:txBody>
          <a:bodyPr wrap="none">
            <a:spAutoFit/>
          </a:bodyPr>
          <a:lstStyle/>
          <a:p>
            <a:pPr algn="ctr" defTabSz="3412559">
              <a:defRPr/>
            </a:pPr>
            <a:r>
              <a:rPr lang="en-US" sz="6399" dirty="0">
                <a:ln w="0"/>
                <a:solidFill>
                  <a:srgbClr val="00AEEA"/>
                </a:solidFill>
                <a:effectLst>
                  <a:reflection blurRad="6350" stA="53000" endA="300" endPos="35500" dir="5400000" sy="-90000" algn="bl" rotWithShape="0"/>
                </a:effectLst>
              </a:rPr>
              <a:t>EXAMPLE</a:t>
            </a:r>
          </a:p>
        </p:txBody>
      </p:sp>
      <p:grpSp>
        <p:nvGrpSpPr>
          <p:cNvPr id="58" name="Group 30">
            <a:extLst>
              <a:ext uri="{FF2B5EF4-FFF2-40B4-BE49-F238E27FC236}">
                <a16:creationId xmlns:a16="http://schemas.microsoft.com/office/drawing/2014/main" id="{94075575-C05C-432A-AEC0-107D087826CA}"/>
              </a:ext>
            </a:extLst>
          </p:cNvPr>
          <p:cNvGrpSpPr>
            <a:grpSpLocks/>
          </p:cNvGrpSpPr>
          <p:nvPr/>
        </p:nvGrpSpPr>
        <p:grpSpPr bwMode="auto">
          <a:xfrm>
            <a:off x="39296175" y="12470035"/>
            <a:ext cx="7075143" cy="4398096"/>
            <a:chOff x="8483600" y="14660562"/>
            <a:chExt cx="5392739" cy="3711576"/>
          </a:xfrm>
        </p:grpSpPr>
        <p:grpSp>
          <p:nvGrpSpPr>
            <p:cNvPr id="59" name="Group 31">
              <a:extLst>
                <a:ext uri="{FF2B5EF4-FFF2-40B4-BE49-F238E27FC236}">
                  <a16:creationId xmlns:a16="http://schemas.microsoft.com/office/drawing/2014/main" id="{410A7114-757D-46A8-9352-3F100B8BDB8F}"/>
                </a:ext>
              </a:extLst>
            </p:cNvPr>
            <p:cNvGrpSpPr>
              <a:grpSpLocks/>
            </p:cNvGrpSpPr>
            <p:nvPr/>
          </p:nvGrpSpPr>
          <p:grpSpPr bwMode="auto">
            <a:xfrm>
              <a:off x="8483600" y="14660562"/>
              <a:ext cx="5392739" cy="3711576"/>
              <a:chOff x="8483600" y="14660562"/>
              <a:chExt cx="5392739" cy="3711576"/>
            </a:xfrm>
          </p:grpSpPr>
          <p:sp>
            <p:nvSpPr>
              <p:cNvPr id="61" name="Rectangle 60">
                <a:extLst>
                  <a:ext uri="{FF2B5EF4-FFF2-40B4-BE49-F238E27FC236}">
                    <a16:creationId xmlns:a16="http://schemas.microsoft.com/office/drawing/2014/main" id="{2C9010F5-E6FC-4542-A3FB-F8D30B2BB181}"/>
                  </a:ext>
                </a:extLst>
              </p:cNvPr>
              <p:cNvSpPr/>
              <p:nvPr/>
            </p:nvSpPr>
            <p:spPr>
              <a:xfrm>
                <a:off x="8483600" y="14660562"/>
                <a:ext cx="5392739" cy="3711576"/>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sz="9954"/>
              </a:p>
            </p:txBody>
          </p:sp>
          <p:sp>
            <p:nvSpPr>
              <p:cNvPr id="62" name="Rectangle 61">
                <a:extLst>
                  <a:ext uri="{FF2B5EF4-FFF2-40B4-BE49-F238E27FC236}">
                    <a16:creationId xmlns:a16="http://schemas.microsoft.com/office/drawing/2014/main" id="{142E506C-FED8-45C6-8867-F3C400B703AE}"/>
                  </a:ext>
                </a:extLst>
              </p:cNvPr>
              <p:cNvSpPr/>
              <p:nvPr/>
            </p:nvSpPr>
            <p:spPr>
              <a:xfrm>
                <a:off x="8483600" y="17944571"/>
                <a:ext cx="5392739" cy="427567"/>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CA" sz="9954"/>
              </a:p>
            </p:txBody>
          </p:sp>
          <p:sp>
            <p:nvSpPr>
              <p:cNvPr id="63" name="Rectangle 62">
                <a:extLst>
                  <a:ext uri="{FF2B5EF4-FFF2-40B4-BE49-F238E27FC236}">
                    <a16:creationId xmlns:a16="http://schemas.microsoft.com/office/drawing/2014/main" id="{63CFB307-2948-4F26-9F2B-7365A145DC90}"/>
                  </a:ext>
                </a:extLst>
              </p:cNvPr>
              <p:cNvSpPr/>
              <p:nvPr/>
            </p:nvSpPr>
            <p:spPr>
              <a:xfrm>
                <a:off x="8483600" y="14660562"/>
                <a:ext cx="5392739" cy="426509"/>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CA" sz="9954"/>
              </a:p>
            </p:txBody>
          </p:sp>
        </p:grpSp>
        <p:sp>
          <p:nvSpPr>
            <p:cNvPr id="60" name="Action Button: Forward or Next 32">
              <a:hlinkClick r:id="" action="ppaction://noaction" highlightClick="1"/>
              <a:extLst>
                <a:ext uri="{FF2B5EF4-FFF2-40B4-BE49-F238E27FC236}">
                  <a16:creationId xmlns:a16="http://schemas.microsoft.com/office/drawing/2014/main" id="{A309121C-A15B-432A-B7BE-E1BD7AB677A1}"/>
                </a:ext>
              </a:extLst>
            </p:cNvPr>
            <p:cNvSpPr/>
            <p:nvPr/>
          </p:nvSpPr>
          <p:spPr>
            <a:xfrm>
              <a:off x="10439883" y="16017346"/>
              <a:ext cx="1569047" cy="993776"/>
            </a:xfrm>
            <a:prstGeom prst="actionButtonForwardNext">
              <a:avLst/>
            </a:prstGeom>
            <a:solidFill>
              <a:srgbClr val="008CC7"/>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CA" sz="9954" dirty="0">
                <a:solidFill>
                  <a:srgbClr val="B5060F"/>
                </a:solidFill>
              </a:endParaRPr>
            </a:p>
          </p:txBody>
        </p:sp>
      </p:grpSp>
      <p:sp>
        <p:nvSpPr>
          <p:cNvPr id="64" name="Rectangle 63">
            <a:extLst>
              <a:ext uri="{FF2B5EF4-FFF2-40B4-BE49-F238E27FC236}">
                <a16:creationId xmlns:a16="http://schemas.microsoft.com/office/drawing/2014/main" id="{A2EF3300-9EE2-451C-8090-4DF81A66AB00}"/>
              </a:ext>
            </a:extLst>
          </p:cNvPr>
          <p:cNvSpPr/>
          <p:nvPr/>
        </p:nvSpPr>
        <p:spPr>
          <a:xfrm rot="19458990">
            <a:off x="42223563" y="14726738"/>
            <a:ext cx="3357008" cy="1077090"/>
          </a:xfrm>
          <a:prstGeom prst="rect">
            <a:avLst/>
          </a:prstGeom>
          <a:noFill/>
        </p:spPr>
        <p:txBody>
          <a:bodyPr wrap="none">
            <a:spAutoFit/>
          </a:bodyPr>
          <a:lstStyle/>
          <a:p>
            <a:pPr algn="ctr" defTabSz="3412559">
              <a:defRPr/>
            </a:pPr>
            <a:r>
              <a:rPr lang="en-US" sz="6399" dirty="0">
                <a:ln w="0"/>
                <a:solidFill>
                  <a:srgbClr val="00AEEA"/>
                </a:solidFill>
                <a:effectLst>
                  <a:reflection blurRad="6350" stA="53000" endA="300" endPos="35500" dir="5400000" sy="-90000" algn="bl" rotWithShape="0"/>
                </a:effectLst>
              </a:rPr>
              <a:t>EXAMPLE</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4658</TotalTime>
  <Words>1567</Words>
  <Application>Microsoft Office PowerPoint</Application>
  <PresentationFormat>Custom</PresentationFormat>
  <Paragraphs>136</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Pamela Ortiz</dc:creator>
  <cp:lastModifiedBy>Cory Efird</cp:lastModifiedBy>
  <cp:revision>93</cp:revision>
  <dcterms:created xsi:type="dcterms:W3CDTF">2016-12-01T17:42:49Z</dcterms:created>
  <dcterms:modified xsi:type="dcterms:W3CDTF">2021-03-25T05:51:09Z</dcterms:modified>
</cp:coreProperties>
</file>