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x="18288000" cy="10287000"/>
  <p:notesSz cx="18288000" cy="10287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396" y="4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71600" y="3188970"/>
            <a:ext cx="15544800" cy="2160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6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4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FE4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6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4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6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2305828" y="1664399"/>
            <a:ext cx="5758815" cy="66262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4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6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18287998" cy="10286999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5262"/>
            <a:ext cx="6419640" cy="10281383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18243554" y="7735284"/>
            <a:ext cx="44450" cy="24130"/>
          </a:xfrm>
          <a:custGeom>
            <a:avLst/>
            <a:gdLst/>
            <a:ahLst/>
            <a:cxnLst/>
            <a:rect l="l" t="t" r="r" b="b"/>
            <a:pathLst>
              <a:path w="44450" h="24129">
                <a:moveTo>
                  <a:pt x="36193" y="24080"/>
                </a:moveTo>
                <a:lnTo>
                  <a:pt x="27568" y="14845"/>
                </a:lnTo>
                <a:lnTo>
                  <a:pt x="19675" y="15858"/>
                </a:lnTo>
                <a:lnTo>
                  <a:pt x="10556" y="7307"/>
                </a:lnTo>
                <a:lnTo>
                  <a:pt x="5018" y="5799"/>
                </a:lnTo>
                <a:lnTo>
                  <a:pt x="0" y="3326"/>
                </a:lnTo>
                <a:lnTo>
                  <a:pt x="1578" y="1747"/>
                </a:lnTo>
                <a:lnTo>
                  <a:pt x="2427" y="122"/>
                </a:lnTo>
                <a:lnTo>
                  <a:pt x="44444" y="0"/>
                </a:lnTo>
                <a:lnTo>
                  <a:pt x="44444" y="21450"/>
                </a:lnTo>
                <a:lnTo>
                  <a:pt x="36193" y="24080"/>
                </a:lnTo>
                <a:close/>
              </a:path>
            </a:pathLst>
          </a:custGeom>
          <a:solidFill>
            <a:srgbClr val="4401F2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9" name="bg object 1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089322" y="1"/>
            <a:ext cx="11081608" cy="10286998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653933" y="-156780"/>
            <a:ext cx="7922259" cy="8788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6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175820" y="2377464"/>
            <a:ext cx="10391140" cy="3813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4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6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6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6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120502" y="0"/>
            <a:ext cx="4167497" cy="10286999"/>
          </a:xfrm>
          <a:prstGeom prst="rect">
            <a:avLst/>
          </a:prstGeom>
        </p:spPr>
      </p:pic>
      <p:grpSp>
        <p:nvGrpSpPr>
          <p:cNvPr id="3" name="object 3"/>
          <p:cNvGrpSpPr/>
          <p:nvPr/>
        </p:nvGrpSpPr>
        <p:grpSpPr>
          <a:xfrm>
            <a:off x="0" y="1242379"/>
            <a:ext cx="9770745" cy="9044940"/>
            <a:chOff x="0" y="1242379"/>
            <a:chExt cx="9770745" cy="9044940"/>
          </a:xfrm>
        </p:grpSpPr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7354891"/>
              <a:ext cx="3861272" cy="2932108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0" y="1242379"/>
              <a:ext cx="9770745" cy="9044940"/>
            </a:xfrm>
            <a:custGeom>
              <a:avLst/>
              <a:gdLst/>
              <a:ahLst/>
              <a:cxnLst/>
              <a:rect l="l" t="t" r="r" b="b"/>
              <a:pathLst>
                <a:path w="9770745" h="9044940">
                  <a:moveTo>
                    <a:pt x="9770630" y="9044619"/>
                  </a:moveTo>
                  <a:lnTo>
                    <a:pt x="0" y="9044619"/>
                  </a:lnTo>
                  <a:lnTo>
                    <a:pt x="0" y="37781"/>
                  </a:lnTo>
                  <a:lnTo>
                    <a:pt x="46320" y="20997"/>
                  </a:lnTo>
                  <a:lnTo>
                    <a:pt x="92388" y="9419"/>
                  </a:lnTo>
                  <a:lnTo>
                    <a:pt x="139588" y="2376"/>
                  </a:lnTo>
                  <a:lnTo>
                    <a:pt x="187587" y="0"/>
                  </a:lnTo>
                  <a:lnTo>
                    <a:pt x="9284869" y="0"/>
                  </a:lnTo>
                  <a:lnTo>
                    <a:pt x="9332868" y="2376"/>
                  </a:lnTo>
                  <a:lnTo>
                    <a:pt x="9380068" y="9419"/>
                  </a:lnTo>
                  <a:lnTo>
                    <a:pt x="9426136" y="20997"/>
                  </a:lnTo>
                  <a:lnTo>
                    <a:pt x="9470753" y="36976"/>
                  </a:lnTo>
                  <a:lnTo>
                    <a:pt x="9513602" y="57226"/>
                  </a:lnTo>
                  <a:lnTo>
                    <a:pt x="9554364" y="81615"/>
                  </a:lnTo>
                  <a:lnTo>
                    <a:pt x="9592719" y="110010"/>
                  </a:lnTo>
                  <a:lnTo>
                    <a:pt x="9628350" y="142279"/>
                  </a:lnTo>
                  <a:lnTo>
                    <a:pt x="9660620" y="177910"/>
                  </a:lnTo>
                  <a:lnTo>
                    <a:pt x="9689014" y="216266"/>
                  </a:lnTo>
                  <a:lnTo>
                    <a:pt x="9713403" y="257027"/>
                  </a:lnTo>
                  <a:lnTo>
                    <a:pt x="9733653" y="299876"/>
                  </a:lnTo>
                  <a:lnTo>
                    <a:pt x="9749632" y="344493"/>
                  </a:lnTo>
                  <a:lnTo>
                    <a:pt x="9761210" y="390561"/>
                  </a:lnTo>
                  <a:lnTo>
                    <a:pt x="9768253" y="437761"/>
                  </a:lnTo>
                  <a:lnTo>
                    <a:pt x="9770630" y="485774"/>
                  </a:lnTo>
                  <a:lnTo>
                    <a:pt x="9770630" y="9044619"/>
                  </a:lnTo>
                  <a:close/>
                </a:path>
              </a:pathLst>
            </a:custGeom>
            <a:solidFill>
              <a:srgbClr val="FFD9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97126" y="1537654"/>
              <a:ext cx="104775" cy="104774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97126" y="3937954"/>
              <a:ext cx="104775" cy="104774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97126" y="6938329"/>
              <a:ext cx="104775" cy="104774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461246" y="1173158"/>
            <a:ext cx="9258935" cy="84264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918210" indent="107314">
              <a:lnSpc>
                <a:spcPct val="115799"/>
              </a:lnSpc>
              <a:spcBef>
                <a:spcPts val="100"/>
              </a:spcBef>
            </a:pPr>
            <a:r>
              <a:rPr sz="3400" spc="55" dirty="0">
                <a:latin typeface="Times New Roman"/>
                <a:cs typeface="Times New Roman"/>
              </a:rPr>
              <a:t>Plato’s</a:t>
            </a:r>
            <a:r>
              <a:rPr sz="3400" spc="45" dirty="0">
                <a:latin typeface="Times New Roman"/>
                <a:cs typeface="Times New Roman"/>
              </a:rPr>
              <a:t> </a:t>
            </a:r>
            <a:r>
              <a:rPr sz="3400" spc="100" dirty="0">
                <a:latin typeface="Times New Roman"/>
                <a:cs typeface="Times New Roman"/>
              </a:rPr>
              <a:t>comparison</a:t>
            </a:r>
            <a:r>
              <a:rPr sz="3400" spc="45" dirty="0">
                <a:latin typeface="Times New Roman"/>
                <a:cs typeface="Times New Roman"/>
              </a:rPr>
              <a:t> </a:t>
            </a:r>
            <a:r>
              <a:rPr sz="3400" spc="75" dirty="0">
                <a:latin typeface="Times New Roman"/>
                <a:cs typeface="Times New Roman"/>
              </a:rPr>
              <a:t>of</a:t>
            </a:r>
            <a:r>
              <a:rPr sz="3400" spc="35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Times New Roman"/>
                <a:cs typeface="Times New Roman"/>
              </a:rPr>
              <a:t>Achilles,</a:t>
            </a:r>
            <a:r>
              <a:rPr sz="3400" spc="45" dirty="0">
                <a:latin typeface="Times New Roman"/>
                <a:cs typeface="Times New Roman"/>
              </a:rPr>
              <a:t> </a:t>
            </a:r>
            <a:r>
              <a:rPr sz="3400" spc="55" dirty="0">
                <a:latin typeface="Times New Roman"/>
                <a:cs typeface="Times New Roman"/>
              </a:rPr>
              <a:t>Theseus,</a:t>
            </a:r>
            <a:r>
              <a:rPr sz="3400" spc="45" dirty="0">
                <a:latin typeface="Times New Roman"/>
                <a:cs typeface="Times New Roman"/>
              </a:rPr>
              <a:t> </a:t>
            </a:r>
            <a:r>
              <a:rPr sz="3400" spc="145" dirty="0">
                <a:latin typeface="Times New Roman"/>
                <a:cs typeface="Times New Roman"/>
              </a:rPr>
              <a:t>and </a:t>
            </a:r>
            <a:r>
              <a:rPr sz="3400" spc="60" dirty="0">
                <a:latin typeface="Times New Roman"/>
                <a:cs typeface="Times New Roman"/>
              </a:rPr>
              <a:t>Heracles</a:t>
            </a:r>
            <a:r>
              <a:rPr sz="3400" spc="55" dirty="0">
                <a:latin typeface="Times New Roman"/>
                <a:cs typeface="Times New Roman"/>
              </a:rPr>
              <a:t> </a:t>
            </a:r>
            <a:r>
              <a:rPr sz="3400" spc="70" dirty="0">
                <a:latin typeface="Times New Roman"/>
                <a:cs typeface="Times New Roman"/>
              </a:rPr>
              <a:t>with</a:t>
            </a:r>
            <a:r>
              <a:rPr sz="3400" spc="55" dirty="0">
                <a:latin typeface="Times New Roman"/>
                <a:cs typeface="Times New Roman"/>
              </a:rPr>
              <a:t> </a:t>
            </a:r>
            <a:r>
              <a:rPr sz="3400" spc="70" dirty="0">
                <a:latin typeface="Times New Roman"/>
                <a:cs typeface="Times New Roman"/>
              </a:rPr>
              <a:t>Socrates</a:t>
            </a:r>
            <a:r>
              <a:rPr sz="3400" spc="55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Times New Roman"/>
                <a:cs typeface="Times New Roman"/>
              </a:rPr>
              <a:t>helps</a:t>
            </a:r>
            <a:r>
              <a:rPr sz="3400" spc="55" dirty="0">
                <a:latin typeface="Times New Roman"/>
                <a:cs typeface="Times New Roman"/>
              </a:rPr>
              <a:t> </a:t>
            </a:r>
            <a:r>
              <a:rPr sz="3400" spc="60" dirty="0">
                <a:latin typeface="Times New Roman"/>
                <a:cs typeface="Times New Roman"/>
              </a:rPr>
              <a:t>distinguish</a:t>
            </a:r>
            <a:r>
              <a:rPr sz="3400" spc="55" dirty="0">
                <a:latin typeface="Times New Roman"/>
                <a:cs typeface="Times New Roman"/>
              </a:rPr>
              <a:t> </a:t>
            </a:r>
            <a:r>
              <a:rPr sz="3400" spc="-25" dirty="0">
                <a:latin typeface="Times New Roman"/>
                <a:cs typeface="Times New Roman"/>
              </a:rPr>
              <a:t>his </a:t>
            </a:r>
            <a:r>
              <a:rPr sz="3400" spc="65" dirty="0">
                <a:latin typeface="Times New Roman"/>
                <a:cs typeface="Times New Roman"/>
              </a:rPr>
              <a:t>uniqueness</a:t>
            </a:r>
            <a:r>
              <a:rPr sz="3400" spc="5" dirty="0">
                <a:latin typeface="Times New Roman"/>
                <a:cs typeface="Times New Roman"/>
              </a:rPr>
              <a:t> </a:t>
            </a:r>
            <a:r>
              <a:rPr sz="3400" spc="70" dirty="0">
                <a:latin typeface="Times New Roman"/>
                <a:cs typeface="Times New Roman"/>
              </a:rPr>
              <a:t>as</a:t>
            </a:r>
            <a:r>
              <a:rPr sz="3400" spc="5" dirty="0">
                <a:latin typeface="Times New Roman"/>
                <a:cs typeface="Times New Roman"/>
              </a:rPr>
              <a:t> </a:t>
            </a:r>
            <a:r>
              <a:rPr sz="3400" spc="180" dirty="0">
                <a:latin typeface="Times New Roman"/>
                <a:cs typeface="Times New Roman"/>
              </a:rPr>
              <a:t>a</a:t>
            </a:r>
            <a:r>
              <a:rPr sz="3400" spc="5" dirty="0">
                <a:latin typeface="Times New Roman"/>
                <a:cs typeface="Times New Roman"/>
              </a:rPr>
              <a:t> </a:t>
            </a:r>
            <a:r>
              <a:rPr sz="3400" spc="65" dirty="0">
                <a:latin typeface="Times New Roman"/>
                <a:cs typeface="Times New Roman"/>
              </a:rPr>
              <a:t>heroic</a:t>
            </a:r>
            <a:r>
              <a:rPr sz="3400" spc="5" dirty="0">
                <a:latin typeface="Times New Roman"/>
                <a:cs typeface="Times New Roman"/>
              </a:rPr>
              <a:t> </a:t>
            </a:r>
            <a:r>
              <a:rPr sz="3400" spc="40" dirty="0">
                <a:latin typeface="Times New Roman"/>
                <a:cs typeface="Times New Roman"/>
              </a:rPr>
              <a:t>lover.</a:t>
            </a:r>
            <a:endParaRPr sz="3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4100">
              <a:latin typeface="Times New Roman"/>
              <a:cs typeface="Times New Roman"/>
            </a:endParaRPr>
          </a:p>
          <a:p>
            <a:pPr marL="12700" marR="64135">
              <a:lnSpc>
                <a:spcPct val="115799"/>
              </a:lnSpc>
            </a:pPr>
            <a:r>
              <a:rPr sz="3400" spc="70" dirty="0">
                <a:latin typeface="Times New Roman"/>
                <a:cs typeface="Times New Roman"/>
              </a:rPr>
              <a:t>Socrates</a:t>
            </a:r>
            <a:r>
              <a:rPr sz="3400" spc="5" dirty="0">
                <a:latin typeface="Times New Roman"/>
                <a:cs typeface="Times New Roman"/>
              </a:rPr>
              <a:t> </a:t>
            </a:r>
            <a:r>
              <a:rPr sz="3400" spc="65" dirty="0">
                <a:latin typeface="Times New Roman"/>
                <a:cs typeface="Times New Roman"/>
              </a:rPr>
              <a:t>heroic</a:t>
            </a:r>
            <a:r>
              <a:rPr sz="3400" spc="5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Times New Roman"/>
                <a:cs typeface="Times New Roman"/>
              </a:rPr>
              <a:t>love</a:t>
            </a:r>
            <a:r>
              <a:rPr sz="3400" spc="10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Times New Roman"/>
                <a:cs typeface="Times New Roman"/>
              </a:rPr>
              <a:t>is</a:t>
            </a:r>
            <a:r>
              <a:rPr sz="3400" spc="5" dirty="0">
                <a:latin typeface="Times New Roman"/>
                <a:cs typeface="Times New Roman"/>
              </a:rPr>
              <a:t> </a:t>
            </a:r>
            <a:r>
              <a:rPr sz="3400" spc="110" dirty="0">
                <a:latin typeface="Times New Roman"/>
                <a:cs typeface="Times New Roman"/>
              </a:rPr>
              <a:t>for</a:t>
            </a:r>
            <a:r>
              <a:rPr sz="3400" spc="10" dirty="0">
                <a:latin typeface="Times New Roman"/>
                <a:cs typeface="Times New Roman"/>
              </a:rPr>
              <a:t> </a:t>
            </a:r>
            <a:r>
              <a:rPr sz="3400" spc="170" dirty="0">
                <a:latin typeface="Times New Roman"/>
                <a:cs typeface="Times New Roman"/>
              </a:rPr>
              <a:t>truth</a:t>
            </a:r>
            <a:r>
              <a:rPr sz="3400" spc="5" dirty="0">
                <a:latin typeface="Times New Roman"/>
                <a:cs typeface="Times New Roman"/>
              </a:rPr>
              <a:t> </a:t>
            </a:r>
            <a:r>
              <a:rPr sz="3400" spc="170" dirty="0">
                <a:latin typeface="Times New Roman"/>
                <a:cs typeface="Times New Roman"/>
              </a:rPr>
              <a:t>and</a:t>
            </a:r>
            <a:r>
              <a:rPr sz="3400" spc="10" dirty="0">
                <a:latin typeface="Times New Roman"/>
                <a:cs typeface="Times New Roman"/>
              </a:rPr>
              <a:t> </a:t>
            </a:r>
            <a:r>
              <a:rPr sz="3400" spc="70" dirty="0">
                <a:latin typeface="Times New Roman"/>
                <a:cs typeface="Times New Roman"/>
              </a:rPr>
              <a:t>virtue,</a:t>
            </a:r>
            <a:r>
              <a:rPr sz="3400" spc="5" dirty="0">
                <a:latin typeface="Times New Roman"/>
                <a:cs typeface="Times New Roman"/>
              </a:rPr>
              <a:t> </a:t>
            </a:r>
            <a:r>
              <a:rPr sz="3400" spc="165" dirty="0">
                <a:latin typeface="Times New Roman"/>
                <a:cs typeface="Times New Roman"/>
              </a:rPr>
              <a:t>but</a:t>
            </a:r>
            <a:r>
              <a:rPr sz="3400" spc="10" dirty="0">
                <a:latin typeface="Times New Roman"/>
                <a:cs typeface="Times New Roman"/>
              </a:rPr>
              <a:t> </a:t>
            </a:r>
            <a:r>
              <a:rPr sz="3400" spc="40" dirty="0">
                <a:latin typeface="Times New Roman"/>
                <a:cs typeface="Times New Roman"/>
              </a:rPr>
              <a:t>he </a:t>
            </a:r>
            <a:r>
              <a:rPr sz="3400" spc="50" dirty="0">
                <a:latin typeface="Times New Roman"/>
                <a:cs typeface="Times New Roman"/>
              </a:rPr>
              <a:t>lacks</a:t>
            </a:r>
            <a:r>
              <a:rPr sz="3400" spc="5" dirty="0">
                <a:latin typeface="Times New Roman"/>
                <a:cs typeface="Times New Roman"/>
              </a:rPr>
              <a:t> </a:t>
            </a:r>
            <a:r>
              <a:rPr sz="3400" spc="110" dirty="0">
                <a:latin typeface="Times New Roman"/>
                <a:cs typeface="Times New Roman"/>
              </a:rPr>
              <a:t>any</a:t>
            </a:r>
            <a:r>
              <a:rPr sz="3400" spc="5" dirty="0">
                <a:latin typeface="Times New Roman"/>
                <a:cs typeface="Times New Roman"/>
              </a:rPr>
              <a:t> </a:t>
            </a:r>
            <a:r>
              <a:rPr sz="3400" spc="90" dirty="0">
                <a:latin typeface="Times New Roman"/>
                <a:cs typeface="Times New Roman"/>
              </a:rPr>
              <a:t>ultimate</a:t>
            </a:r>
            <a:r>
              <a:rPr sz="3400" spc="5" dirty="0">
                <a:latin typeface="Times New Roman"/>
                <a:cs typeface="Times New Roman"/>
              </a:rPr>
              <a:t> </a:t>
            </a:r>
            <a:r>
              <a:rPr sz="3400" spc="60" dirty="0">
                <a:latin typeface="Times New Roman"/>
                <a:cs typeface="Times New Roman"/>
              </a:rPr>
              <a:t>wisdom</a:t>
            </a:r>
            <a:r>
              <a:rPr sz="3400" spc="5" dirty="0">
                <a:latin typeface="Times New Roman"/>
                <a:cs typeface="Times New Roman"/>
              </a:rPr>
              <a:t> </a:t>
            </a:r>
            <a:r>
              <a:rPr sz="3400" spc="165" dirty="0">
                <a:latin typeface="Times New Roman"/>
                <a:cs typeface="Times New Roman"/>
              </a:rPr>
              <a:t>or</a:t>
            </a:r>
            <a:r>
              <a:rPr sz="3400" spc="10" dirty="0">
                <a:latin typeface="Times New Roman"/>
                <a:cs typeface="Times New Roman"/>
              </a:rPr>
              <a:t> </a:t>
            </a:r>
            <a:r>
              <a:rPr sz="3400" spc="114" dirty="0">
                <a:latin typeface="Times New Roman"/>
                <a:cs typeface="Times New Roman"/>
              </a:rPr>
              <a:t>proof.</a:t>
            </a:r>
            <a:r>
              <a:rPr sz="3400" spc="5" dirty="0">
                <a:latin typeface="Times New Roman"/>
                <a:cs typeface="Times New Roman"/>
              </a:rPr>
              <a:t> </a:t>
            </a:r>
            <a:r>
              <a:rPr sz="3400" spc="95" dirty="0">
                <a:latin typeface="Times New Roman"/>
                <a:cs typeface="Times New Roman"/>
              </a:rPr>
              <a:t>Yet</a:t>
            </a:r>
            <a:r>
              <a:rPr sz="3400" spc="5" dirty="0">
                <a:latin typeface="Times New Roman"/>
                <a:cs typeface="Times New Roman"/>
              </a:rPr>
              <a:t> </a:t>
            </a:r>
            <a:r>
              <a:rPr sz="3400" spc="-10" dirty="0">
                <a:latin typeface="Times New Roman"/>
                <a:cs typeface="Times New Roman"/>
              </a:rPr>
              <a:t>Socrates’ </a:t>
            </a:r>
            <a:r>
              <a:rPr sz="3400" spc="70" dirty="0">
                <a:latin typeface="Times New Roman"/>
                <a:cs typeface="Times New Roman"/>
              </a:rPr>
              <a:t>lack</a:t>
            </a:r>
            <a:r>
              <a:rPr sz="3400" spc="35" dirty="0">
                <a:latin typeface="Times New Roman"/>
                <a:cs typeface="Times New Roman"/>
              </a:rPr>
              <a:t> </a:t>
            </a:r>
            <a:r>
              <a:rPr sz="3400" spc="75" dirty="0">
                <a:latin typeface="Times New Roman"/>
                <a:cs typeface="Times New Roman"/>
              </a:rPr>
              <a:t>of</a:t>
            </a:r>
            <a:r>
              <a:rPr sz="3400" spc="25" dirty="0">
                <a:latin typeface="Times New Roman"/>
                <a:cs typeface="Times New Roman"/>
              </a:rPr>
              <a:t> </a:t>
            </a:r>
            <a:r>
              <a:rPr sz="3400" spc="125" dirty="0">
                <a:latin typeface="Times New Roman"/>
                <a:cs typeface="Times New Roman"/>
              </a:rPr>
              <a:t>proof</a:t>
            </a:r>
            <a:r>
              <a:rPr sz="3400" spc="25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Times New Roman"/>
                <a:cs typeface="Times New Roman"/>
              </a:rPr>
              <a:t>allows</a:t>
            </a:r>
            <a:r>
              <a:rPr sz="3400" spc="35" dirty="0">
                <a:latin typeface="Times New Roman"/>
                <a:cs typeface="Times New Roman"/>
              </a:rPr>
              <a:t> </a:t>
            </a:r>
            <a:r>
              <a:rPr sz="3400" spc="110" dirty="0">
                <a:latin typeface="Times New Roman"/>
                <a:cs typeface="Times New Roman"/>
              </a:rPr>
              <a:t>for</a:t>
            </a:r>
            <a:r>
              <a:rPr sz="3400" spc="35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Times New Roman"/>
                <a:cs typeface="Times New Roman"/>
              </a:rPr>
              <a:t>his</a:t>
            </a:r>
            <a:r>
              <a:rPr sz="3400" spc="40" dirty="0">
                <a:latin typeface="Times New Roman"/>
                <a:cs typeface="Times New Roman"/>
              </a:rPr>
              <a:t> </a:t>
            </a:r>
            <a:r>
              <a:rPr sz="3400" spc="75" dirty="0">
                <a:latin typeface="Times New Roman"/>
                <a:cs typeface="Times New Roman"/>
              </a:rPr>
              <a:t>heroism</a:t>
            </a:r>
            <a:r>
              <a:rPr sz="3400" spc="35" dirty="0">
                <a:latin typeface="Times New Roman"/>
                <a:cs typeface="Times New Roman"/>
              </a:rPr>
              <a:t> </a:t>
            </a:r>
            <a:r>
              <a:rPr sz="3400" spc="70" dirty="0">
                <a:latin typeface="Times New Roman"/>
                <a:cs typeface="Times New Roman"/>
              </a:rPr>
              <a:t>as</a:t>
            </a:r>
            <a:r>
              <a:rPr sz="3400" spc="35" dirty="0">
                <a:latin typeface="Times New Roman"/>
                <a:cs typeface="Times New Roman"/>
              </a:rPr>
              <a:t> </a:t>
            </a:r>
            <a:r>
              <a:rPr sz="3400" spc="180" dirty="0">
                <a:latin typeface="Times New Roman"/>
                <a:cs typeface="Times New Roman"/>
              </a:rPr>
              <a:t>a</a:t>
            </a:r>
            <a:r>
              <a:rPr sz="3400" spc="35" dirty="0">
                <a:latin typeface="Times New Roman"/>
                <a:cs typeface="Times New Roman"/>
              </a:rPr>
              <a:t> </a:t>
            </a:r>
            <a:r>
              <a:rPr sz="3400" spc="50" dirty="0">
                <a:latin typeface="Times New Roman"/>
                <a:cs typeface="Times New Roman"/>
              </a:rPr>
              <a:t>lover</a:t>
            </a:r>
            <a:r>
              <a:rPr sz="3400" spc="40" dirty="0">
                <a:latin typeface="Times New Roman"/>
                <a:cs typeface="Times New Roman"/>
              </a:rPr>
              <a:t> </a:t>
            </a:r>
            <a:r>
              <a:rPr sz="3400" spc="50" dirty="0">
                <a:latin typeface="Times New Roman"/>
                <a:cs typeface="Times New Roman"/>
              </a:rPr>
              <a:t>of </a:t>
            </a:r>
            <a:r>
              <a:rPr sz="3400" spc="100" dirty="0">
                <a:latin typeface="Times New Roman"/>
                <a:cs typeface="Times New Roman"/>
              </a:rPr>
              <a:t>the</a:t>
            </a:r>
            <a:r>
              <a:rPr sz="3400" spc="5" dirty="0">
                <a:latin typeface="Times New Roman"/>
                <a:cs typeface="Times New Roman"/>
              </a:rPr>
              <a:t> </a:t>
            </a:r>
            <a:r>
              <a:rPr sz="3400" spc="55" dirty="0">
                <a:latin typeface="Times New Roman"/>
                <a:cs typeface="Times New Roman"/>
              </a:rPr>
              <a:t>soul.</a:t>
            </a:r>
            <a:endParaRPr sz="3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4100">
              <a:latin typeface="Times New Roman"/>
              <a:cs typeface="Times New Roman"/>
            </a:endParaRPr>
          </a:p>
          <a:p>
            <a:pPr marL="12700" marR="5080">
              <a:lnSpc>
                <a:spcPct val="115799"/>
              </a:lnSpc>
            </a:pPr>
            <a:r>
              <a:rPr sz="3400" spc="70" dirty="0">
                <a:latin typeface="Times New Roman"/>
                <a:cs typeface="Times New Roman"/>
              </a:rPr>
              <a:t>Socrates</a:t>
            </a:r>
            <a:r>
              <a:rPr sz="3400" spc="15" dirty="0">
                <a:latin typeface="Times New Roman"/>
                <a:cs typeface="Times New Roman"/>
              </a:rPr>
              <a:t> </a:t>
            </a:r>
            <a:r>
              <a:rPr sz="3400" spc="80" dirty="0">
                <a:latin typeface="Times New Roman"/>
                <a:cs typeface="Times New Roman"/>
              </a:rPr>
              <a:t>ignorance</a:t>
            </a:r>
            <a:r>
              <a:rPr sz="3400" spc="15" dirty="0">
                <a:latin typeface="Times New Roman"/>
                <a:cs typeface="Times New Roman"/>
              </a:rPr>
              <a:t> </a:t>
            </a:r>
            <a:r>
              <a:rPr sz="3400" spc="170" dirty="0">
                <a:latin typeface="Times New Roman"/>
                <a:cs typeface="Times New Roman"/>
              </a:rPr>
              <a:t>and</a:t>
            </a:r>
            <a:r>
              <a:rPr sz="3400" spc="20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Times New Roman"/>
                <a:cs typeface="Times New Roman"/>
              </a:rPr>
              <a:t>love</a:t>
            </a:r>
            <a:r>
              <a:rPr sz="3400" spc="15" dirty="0">
                <a:latin typeface="Times New Roman"/>
                <a:cs typeface="Times New Roman"/>
              </a:rPr>
              <a:t> </a:t>
            </a:r>
            <a:r>
              <a:rPr sz="3400" spc="70" dirty="0">
                <a:latin typeface="Times New Roman"/>
                <a:cs typeface="Times New Roman"/>
              </a:rPr>
              <a:t>also</a:t>
            </a:r>
            <a:r>
              <a:rPr sz="3400" spc="20" dirty="0">
                <a:latin typeface="Times New Roman"/>
                <a:cs typeface="Times New Roman"/>
              </a:rPr>
              <a:t> </a:t>
            </a:r>
            <a:r>
              <a:rPr sz="3400" spc="85" dirty="0">
                <a:latin typeface="Times New Roman"/>
                <a:cs typeface="Times New Roman"/>
              </a:rPr>
              <a:t>provide</a:t>
            </a:r>
            <a:r>
              <a:rPr sz="3400" spc="15" dirty="0">
                <a:latin typeface="Times New Roman"/>
                <a:cs typeface="Times New Roman"/>
              </a:rPr>
              <a:t> </a:t>
            </a:r>
            <a:r>
              <a:rPr sz="3400" spc="-10" dirty="0">
                <a:latin typeface="Times New Roman"/>
                <a:cs typeface="Times New Roman"/>
              </a:rPr>
              <a:t>calmness </a:t>
            </a:r>
            <a:r>
              <a:rPr sz="3400" spc="70" dirty="0">
                <a:latin typeface="Times New Roman"/>
                <a:cs typeface="Times New Roman"/>
              </a:rPr>
              <a:t>in</a:t>
            </a:r>
            <a:r>
              <a:rPr sz="3400" spc="45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Times New Roman"/>
                <a:cs typeface="Times New Roman"/>
              </a:rPr>
              <a:t>facing</a:t>
            </a:r>
            <a:r>
              <a:rPr sz="3400" spc="50" dirty="0">
                <a:latin typeface="Times New Roman"/>
                <a:cs typeface="Times New Roman"/>
              </a:rPr>
              <a:t> </a:t>
            </a:r>
            <a:r>
              <a:rPr sz="3400" spc="114" dirty="0">
                <a:latin typeface="Times New Roman"/>
                <a:cs typeface="Times New Roman"/>
              </a:rPr>
              <a:t>death.</a:t>
            </a:r>
            <a:r>
              <a:rPr sz="3400" spc="50" dirty="0">
                <a:latin typeface="Times New Roman"/>
                <a:cs typeface="Times New Roman"/>
              </a:rPr>
              <a:t> </a:t>
            </a:r>
            <a:r>
              <a:rPr sz="3400" spc="100" dirty="0">
                <a:latin typeface="Times New Roman"/>
                <a:cs typeface="Times New Roman"/>
              </a:rPr>
              <a:t>Ignorance</a:t>
            </a:r>
            <a:r>
              <a:rPr sz="3400" spc="45" dirty="0">
                <a:latin typeface="Times New Roman"/>
                <a:cs typeface="Times New Roman"/>
              </a:rPr>
              <a:t> </a:t>
            </a:r>
            <a:r>
              <a:rPr sz="3400" spc="75" dirty="0">
                <a:latin typeface="Times New Roman"/>
                <a:cs typeface="Times New Roman"/>
              </a:rPr>
              <a:t>of</a:t>
            </a:r>
            <a:r>
              <a:rPr sz="3400" spc="40" dirty="0">
                <a:latin typeface="Times New Roman"/>
                <a:cs typeface="Times New Roman"/>
              </a:rPr>
              <a:t> </a:t>
            </a:r>
            <a:r>
              <a:rPr sz="3400" spc="100" dirty="0">
                <a:latin typeface="Times New Roman"/>
                <a:cs typeface="Times New Roman"/>
              </a:rPr>
              <a:t>the</a:t>
            </a:r>
            <a:r>
              <a:rPr sz="3400" spc="50" dirty="0">
                <a:latin typeface="Times New Roman"/>
                <a:cs typeface="Times New Roman"/>
              </a:rPr>
              <a:t> </a:t>
            </a:r>
            <a:r>
              <a:rPr sz="3400" spc="105" dirty="0">
                <a:latin typeface="Times New Roman"/>
                <a:cs typeface="Times New Roman"/>
              </a:rPr>
              <a:t>underworld</a:t>
            </a:r>
            <a:r>
              <a:rPr sz="3400" spc="45" dirty="0">
                <a:latin typeface="Times New Roman"/>
                <a:cs typeface="Times New Roman"/>
              </a:rPr>
              <a:t> </a:t>
            </a:r>
            <a:r>
              <a:rPr sz="3400" spc="140" dirty="0">
                <a:latin typeface="Times New Roman"/>
                <a:cs typeface="Times New Roman"/>
              </a:rPr>
              <a:t>or </a:t>
            </a:r>
            <a:r>
              <a:rPr sz="3400" spc="110" dirty="0">
                <a:latin typeface="Times New Roman"/>
                <a:cs typeface="Times New Roman"/>
              </a:rPr>
              <a:t>any</a:t>
            </a:r>
            <a:r>
              <a:rPr sz="3400" dirty="0">
                <a:latin typeface="Times New Roman"/>
                <a:cs typeface="Times New Roman"/>
              </a:rPr>
              <a:t> </a:t>
            </a:r>
            <a:r>
              <a:rPr sz="3400" spc="90" dirty="0">
                <a:latin typeface="Times New Roman"/>
                <a:cs typeface="Times New Roman"/>
              </a:rPr>
              <a:t>ultimate</a:t>
            </a:r>
            <a:r>
              <a:rPr sz="3400" spc="15" dirty="0">
                <a:latin typeface="Times New Roman"/>
                <a:cs typeface="Times New Roman"/>
              </a:rPr>
              <a:t> </a:t>
            </a:r>
            <a:r>
              <a:rPr sz="3400" spc="60" dirty="0">
                <a:latin typeface="Times New Roman"/>
                <a:cs typeface="Times New Roman"/>
              </a:rPr>
              <a:t>wisdom</a:t>
            </a:r>
            <a:r>
              <a:rPr sz="3400" spc="15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Times New Roman"/>
                <a:cs typeface="Times New Roman"/>
              </a:rPr>
              <a:t>leaves</a:t>
            </a:r>
            <a:r>
              <a:rPr sz="3400" spc="15" dirty="0">
                <a:latin typeface="Times New Roman"/>
                <a:cs typeface="Times New Roman"/>
              </a:rPr>
              <a:t> </a:t>
            </a:r>
            <a:r>
              <a:rPr sz="3400" spc="70" dirty="0">
                <a:latin typeface="Times New Roman"/>
                <a:cs typeface="Times New Roman"/>
              </a:rPr>
              <a:t>Socrates</a:t>
            </a:r>
            <a:r>
              <a:rPr sz="3400" spc="15" dirty="0">
                <a:latin typeface="Times New Roman"/>
                <a:cs typeface="Times New Roman"/>
              </a:rPr>
              <a:t> </a:t>
            </a:r>
            <a:r>
              <a:rPr sz="3400" spc="60" dirty="0">
                <a:latin typeface="Times New Roman"/>
                <a:cs typeface="Times New Roman"/>
              </a:rPr>
              <a:t>passionately </a:t>
            </a:r>
            <a:r>
              <a:rPr sz="3400" dirty="0">
                <a:latin typeface="Times New Roman"/>
                <a:cs typeface="Times New Roman"/>
              </a:rPr>
              <a:t>seeking</a:t>
            </a:r>
            <a:r>
              <a:rPr sz="3400" spc="35" dirty="0">
                <a:latin typeface="Times New Roman"/>
                <a:cs typeface="Times New Roman"/>
              </a:rPr>
              <a:t> </a:t>
            </a:r>
            <a:r>
              <a:rPr sz="3400" spc="170" dirty="0">
                <a:latin typeface="Times New Roman"/>
                <a:cs typeface="Times New Roman"/>
              </a:rPr>
              <a:t>truth</a:t>
            </a:r>
            <a:r>
              <a:rPr sz="3400" spc="35" dirty="0">
                <a:latin typeface="Times New Roman"/>
                <a:cs typeface="Times New Roman"/>
              </a:rPr>
              <a:t> </a:t>
            </a:r>
            <a:r>
              <a:rPr sz="3400" spc="170" dirty="0">
                <a:latin typeface="Times New Roman"/>
                <a:cs typeface="Times New Roman"/>
              </a:rPr>
              <a:t>and</a:t>
            </a:r>
            <a:r>
              <a:rPr sz="3400" spc="35" dirty="0">
                <a:latin typeface="Times New Roman"/>
                <a:cs typeface="Times New Roman"/>
              </a:rPr>
              <a:t> </a:t>
            </a:r>
            <a:r>
              <a:rPr sz="3400" spc="95" dirty="0">
                <a:latin typeface="Times New Roman"/>
                <a:cs typeface="Times New Roman"/>
              </a:rPr>
              <a:t>pursuing</a:t>
            </a:r>
            <a:r>
              <a:rPr sz="3400" spc="35" dirty="0">
                <a:latin typeface="Times New Roman"/>
                <a:cs typeface="Times New Roman"/>
              </a:rPr>
              <a:t> </a:t>
            </a:r>
            <a:r>
              <a:rPr sz="3400" spc="70" dirty="0">
                <a:latin typeface="Times New Roman"/>
                <a:cs typeface="Times New Roman"/>
              </a:rPr>
              <a:t>virtue.</a:t>
            </a:r>
            <a:r>
              <a:rPr sz="3400" spc="35" dirty="0">
                <a:latin typeface="Times New Roman"/>
                <a:cs typeface="Times New Roman"/>
              </a:rPr>
              <a:t> </a:t>
            </a:r>
            <a:r>
              <a:rPr sz="3400" spc="70" dirty="0">
                <a:latin typeface="Times New Roman"/>
                <a:cs typeface="Times New Roman"/>
              </a:rPr>
              <a:t>This</a:t>
            </a:r>
            <a:r>
              <a:rPr sz="3400" spc="40" dirty="0">
                <a:latin typeface="Times New Roman"/>
                <a:cs typeface="Times New Roman"/>
              </a:rPr>
              <a:t> </a:t>
            </a:r>
            <a:r>
              <a:rPr sz="3400" spc="-10" dirty="0">
                <a:latin typeface="Times New Roman"/>
                <a:cs typeface="Times New Roman"/>
              </a:rPr>
              <a:t>loving </a:t>
            </a:r>
            <a:r>
              <a:rPr sz="3400" spc="110" dirty="0">
                <a:latin typeface="Times New Roman"/>
                <a:cs typeface="Times New Roman"/>
              </a:rPr>
              <a:t>pursuit</a:t>
            </a:r>
            <a:r>
              <a:rPr sz="3400" spc="100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Times New Roman"/>
                <a:cs typeface="Times New Roman"/>
              </a:rPr>
              <a:t>allows</a:t>
            </a:r>
            <a:r>
              <a:rPr sz="3400" spc="100" dirty="0">
                <a:latin typeface="Times New Roman"/>
                <a:cs typeface="Times New Roman"/>
              </a:rPr>
              <a:t> </a:t>
            </a:r>
            <a:r>
              <a:rPr sz="3400" spc="65" dirty="0">
                <a:latin typeface="Times New Roman"/>
                <a:cs typeface="Times New Roman"/>
              </a:rPr>
              <a:t>repose</a:t>
            </a:r>
            <a:r>
              <a:rPr sz="3400" spc="100" dirty="0">
                <a:latin typeface="Times New Roman"/>
                <a:cs typeface="Times New Roman"/>
              </a:rPr>
              <a:t> </a:t>
            </a:r>
            <a:r>
              <a:rPr sz="3400" spc="70" dirty="0">
                <a:latin typeface="Times New Roman"/>
                <a:cs typeface="Times New Roman"/>
              </a:rPr>
              <a:t>in</a:t>
            </a:r>
            <a:r>
              <a:rPr sz="3400" spc="100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Times New Roman"/>
                <a:cs typeface="Times New Roman"/>
              </a:rPr>
              <a:t>facing</a:t>
            </a:r>
            <a:r>
              <a:rPr sz="3400" spc="100" dirty="0">
                <a:latin typeface="Times New Roman"/>
                <a:cs typeface="Times New Roman"/>
              </a:rPr>
              <a:t> </a:t>
            </a:r>
            <a:r>
              <a:rPr sz="3400" spc="105" dirty="0">
                <a:latin typeface="Times New Roman"/>
                <a:cs typeface="Times New Roman"/>
              </a:rPr>
              <a:t>death.</a:t>
            </a:r>
            <a:endParaRPr sz="34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2470001" y="928060"/>
            <a:ext cx="7156450" cy="95250"/>
          </a:xfrm>
          <a:custGeom>
            <a:avLst/>
            <a:gdLst/>
            <a:ahLst/>
            <a:cxnLst/>
            <a:rect l="l" t="t" r="r" b="b"/>
            <a:pathLst>
              <a:path w="7156450" h="95250">
                <a:moveTo>
                  <a:pt x="7156221" y="95249"/>
                </a:moveTo>
                <a:lnTo>
                  <a:pt x="0" y="95249"/>
                </a:lnTo>
                <a:lnTo>
                  <a:pt x="0" y="0"/>
                </a:lnTo>
                <a:lnTo>
                  <a:pt x="7156221" y="0"/>
                </a:lnTo>
                <a:lnTo>
                  <a:pt x="7156221" y="9524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1" name="object 11"/>
          <p:cNvGrpSpPr/>
          <p:nvPr/>
        </p:nvGrpSpPr>
        <p:grpSpPr>
          <a:xfrm>
            <a:off x="10088595" y="584"/>
            <a:ext cx="8199755" cy="10287000"/>
            <a:chOff x="10088595" y="584"/>
            <a:chExt cx="8199755" cy="10287000"/>
          </a:xfrm>
        </p:grpSpPr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238982" y="584"/>
              <a:ext cx="8049016" cy="10286415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10088595" y="928060"/>
              <a:ext cx="3734435" cy="95250"/>
            </a:xfrm>
            <a:custGeom>
              <a:avLst/>
              <a:gdLst/>
              <a:ahLst/>
              <a:cxnLst/>
              <a:rect l="l" t="t" r="r" b="b"/>
              <a:pathLst>
                <a:path w="3734434" h="95250">
                  <a:moveTo>
                    <a:pt x="3734165" y="95249"/>
                  </a:moveTo>
                  <a:lnTo>
                    <a:pt x="0" y="95249"/>
                  </a:lnTo>
                  <a:lnTo>
                    <a:pt x="0" y="0"/>
                  </a:lnTo>
                  <a:lnTo>
                    <a:pt x="3734165" y="0"/>
                  </a:lnTo>
                  <a:lnTo>
                    <a:pt x="3734165" y="95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2457301" y="-94289"/>
            <a:ext cx="11378565" cy="1168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779270" algn="l"/>
                <a:tab pos="4736465" algn="l"/>
                <a:tab pos="6920865" algn="l"/>
                <a:tab pos="7952105" algn="l"/>
              </a:tabLst>
            </a:pPr>
            <a:r>
              <a:rPr sz="7500" i="1" spc="-25" dirty="0">
                <a:latin typeface="Times New Roman"/>
                <a:cs typeface="Times New Roman"/>
              </a:rPr>
              <a:t>The</a:t>
            </a:r>
            <a:r>
              <a:rPr sz="7500" i="1" dirty="0">
                <a:latin typeface="Times New Roman"/>
                <a:cs typeface="Times New Roman"/>
              </a:rPr>
              <a:t>	</a:t>
            </a:r>
            <a:r>
              <a:rPr sz="7500" i="1" spc="-10" dirty="0">
                <a:latin typeface="Times New Roman"/>
                <a:cs typeface="Times New Roman"/>
              </a:rPr>
              <a:t>Heroic</a:t>
            </a:r>
            <a:r>
              <a:rPr sz="7500" i="1" dirty="0">
                <a:latin typeface="Times New Roman"/>
                <a:cs typeface="Times New Roman"/>
              </a:rPr>
              <a:t>	</a:t>
            </a:r>
            <a:r>
              <a:rPr sz="7500" i="1" spc="45" dirty="0">
                <a:latin typeface="Times New Roman"/>
                <a:cs typeface="Times New Roman"/>
              </a:rPr>
              <a:t>Love</a:t>
            </a:r>
            <a:r>
              <a:rPr sz="7500" i="1" dirty="0">
                <a:latin typeface="Times New Roman"/>
                <a:cs typeface="Times New Roman"/>
              </a:rPr>
              <a:t>	</a:t>
            </a:r>
            <a:r>
              <a:rPr sz="7500" i="1" spc="-25" dirty="0">
                <a:latin typeface="Times New Roman"/>
                <a:cs typeface="Times New Roman"/>
              </a:rPr>
              <a:t>of</a:t>
            </a:r>
            <a:r>
              <a:rPr sz="7500" i="1" dirty="0">
                <a:latin typeface="Times New Roman"/>
                <a:cs typeface="Times New Roman"/>
              </a:rPr>
              <a:t>	</a:t>
            </a:r>
            <a:r>
              <a:rPr sz="7500" i="1" spc="50" dirty="0">
                <a:latin typeface="Times New Roman"/>
                <a:cs typeface="Times New Roman"/>
              </a:rPr>
              <a:t>Socrates</a:t>
            </a:r>
            <a:endParaRPr sz="75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3822759" y="928060"/>
            <a:ext cx="238125" cy="95250"/>
          </a:xfrm>
          <a:custGeom>
            <a:avLst/>
            <a:gdLst/>
            <a:ahLst/>
            <a:cxnLst/>
            <a:rect l="l" t="t" r="r" b="b"/>
            <a:pathLst>
              <a:path w="238125" h="95250">
                <a:moveTo>
                  <a:pt x="237976" y="95249"/>
                </a:moveTo>
                <a:lnTo>
                  <a:pt x="0" y="95249"/>
                </a:lnTo>
                <a:lnTo>
                  <a:pt x="0" y="0"/>
                </a:lnTo>
                <a:lnTo>
                  <a:pt x="237976" y="0"/>
                </a:lnTo>
                <a:lnTo>
                  <a:pt x="237976" y="9524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E3D0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11786" y="5257"/>
            <a:ext cx="3952240" cy="3563620"/>
          </a:xfrm>
          <a:custGeom>
            <a:avLst/>
            <a:gdLst/>
            <a:ahLst/>
            <a:cxnLst/>
            <a:rect l="l" t="t" r="r" b="b"/>
            <a:pathLst>
              <a:path w="3952240" h="3563620">
                <a:moveTo>
                  <a:pt x="2178044" y="12700"/>
                </a:moveTo>
                <a:lnTo>
                  <a:pt x="1773973" y="12700"/>
                </a:lnTo>
                <a:lnTo>
                  <a:pt x="1823973" y="0"/>
                </a:lnTo>
                <a:lnTo>
                  <a:pt x="2128043" y="0"/>
                </a:lnTo>
                <a:lnTo>
                  <a:pt x="2178044" y="12700"/>
                </a:lnTo>
                <a:close/>
              </a:path>
              <a:path w="3952240" h="3563620">
                <a:moveTo>
                  <a:pt x="2276935" y="25400"/>
                </a:moveTo>
                <a:lnTo>
                  <a:pt x="1675082" y="25400"/>
                </a:lnTo>
                <a:lnTo>
                  <a:pt x="1724337" y="12700"/>
                </a:lnTo>
                <a:lnTo>
                  <a:pt x="2227680" y="12700"/>
                </a:lnTo>
                <a:lnTo>
                  <a:pt x="2276935" y="25400"/>
                </a:lnTo>
                <a:close/>
              </a:path>
              <a:path w="3952240" h="3563620">
                <a:moveTo>
                  <a:pt x="2469844" y="63500"/>
                </a:moveTo>
                <a:lnTo>
                  <a:pt x="1482173" y="63500"/>
                </a:lnTo>
                <a:lnTo>
                  <a:pt x="1626222" y="25400"/>
                </a:lnTo>
                <a:lnTo>
                  <a:pt x="2325795" y="25400"/>
                </a:lnTo>
                <a:lnTo>
                  <a:pt x="2469844" y="63500"/>
                </a:lnTo>
                <a:close/>
              </a:path>
              <a:path w="3952240" h="3563620">
                <a:moveTo>
                  <a:pt x="2374243" y="3556000"/>
                </a:moveTo>
                <a:lnTo>
                  <a:pt x="1577774" y="3556000"/>
                </a:lnTo>
                <a:lnTo>
                  <a:pt x="1296590" y="3479800"/>
                </a:lnTo>
                <a:lnTo>
                  <a:pt x="1251456" y="3467100"/>
                </a:lnTo>
                <a:lnTo>
                  <a:pt x="1206857" y="3441700"/>
                </a:lnTo>
                <a:lnTo>
                  <a:pt x="1119327" y="3416300"/>
                </a:lnTo>
                <a:lnTo>
                  <a:pt x="1034125" y="3365500"/>
                </a:lnTo>
                <a:lnTo>
                  <a:pt x="992436" y="3352800"/>
                </a:lnTo>
                <a:lnTo>
                  <a:pt x="910960" y="3302000"/>
                </a:lnTo>
                <a:lnTo>
                  <a:pt x="871203" y="3276600"/>
                </a:lnTo>
                <a:lnTo>
                  <a:pt x="832122" y="3251200"/>
                </a:lnTo>
                <a:lnTo>
                  <a:pt x="793731" y="3225800"/>
                </a:lnTo>
                <a:lnTo>
                  <a:pt x="756046" y="3200400"/>
                </a:lnTo>
                <a:lnTo>
                  <a:pt x="719083" y="3175000"/>
                </a:lnTo>
                <a:lnTo>
                  <a:pt x="682858" y="3149600"/>
                </a:lnTo>
                <a:lnTo>
                  <a:pt x="647385" y="3124200"/>
                </a:lnTo>
                <a:lnTo>
                  <a:pt x="612680" y="3098800"/>
                </a:lnTo>
                <a:lnTo>
                  <a:pt x="578759" y="3060700"/>
                </a:lnTo>
                <a:lnTo>
                  <a:pt x="545637" y="3035300"/>
                </a:lnTo>
                <a:lnTo>
                  <a:pt x="513331" y="2997200"/>
                </a:lnTo>
                <a:lnTo>
                  <a:pt x="481854" y="2971800"/>
                </a:lnTo>
                <a:lnTo>
                  <a:pt x="451224" y="2933700"/>
                </a:lnTo>
                <a:lnTo>
                  <a:pt x="421455" y="2895600"/>
                </a:lnTo>
                <a:lnTo>
                  <a:pt x="392562" y="2870200"/>
                </a:lnTo>
                <a:lnTo>
                  <a:pt x="364563" y="2832100"/>
                </a:lnTo>
                <a:lnTo>
                  <a:pt x="337471" y="2794000"/>
                </a:lnTo>
                <a:lnTo>
                  <a:pt x="311302" y="2755900"/>
                </a:lnTo>
                <a:lnTo>
                  <a:pt x="286073" y="2730500"/>
                </a:lnTo>
                <a:lnTo>
                  <a:pt x="261798" y="2692400"/>
                </a:lnTo>
                <a:lnTo>
                  <a:pt x="238493" y="2654300"/>
                </a:lnTo>
                <a:lnTo>
                  <a:pt x="216174" y="2616200"/>
                </a:lnTo>
                <a:lnTo>
                  <a:pt x="194855" y="2578100"/>
                </a:lnTo>
                <a:lnTo>
                  <a:pt x="174554" y="2527300"/>
                </a:lnTo>
                <a:lnTo>
                  <a:pt x="155284" y="2489200"/>
                </a:lnTo>
                <a:lnTo>
                  <a:pt x="137062" y="2451100"/>
                </a:lnTo>
                <a:lnTo>
                  <a:pt x="119903" y="2413000"/>
                </a:lnTo>
                <a:lnTo>
                  <a:pt x="103823" y="2374900"/>
                </a:lnTo>
                <a:lnTo>
                  <a:pt x="88837" y="2324100"/>
                </a:lnTo>
                <a:lnTo>
                  <a:pt x="74961" y="2286000"/>
                </a:lnTo>
                <a:lnTo>
                  <a:pt x="62209" y="2247900"/>
                </a:lnTo>
                <a:lnTo>
                  <a:pt x="50599" y="2197100"/>
                </a:lnTo>
                <a:lnTo>
                  <a:pt x="40145" y="2159000"/>
                </a:lnTo>
                <a:lnTo>
                  <a:pt x="30863" y="2108200"/>
                </a:lnTo>
                <a:lnTo>
                  <a:pt x="22768" y="2070100"/>
                </a:lnTo>
                <a:lnTo>
                  <a:pt x="15875" y="2019300"/>
                </a:lnTo>
                <a:lnTo>
                  <a:pt x="10201" y="1981200"/>
                </a:lnTo>
                <a:lnTo>
                  <a:pt x="5761" y="1930400"/>
                </a:lnTo>
                <a:lnTo>
                  <a:pt x="2571" y="1892300"/>
                </a:lnTo>
                <a:lnTo>
                  <a:pt x="645" y="1841500"/>
                </a:lnTo>
                <a:lnTo>
                  <a:pt x="0" y="1790700"/>
                </a:lnTo>
                <a:lnTo>
                  <a:pt x="645" y="1752600"/>
                </a:lnTo>
                <a:lnTo>
                  <a:pt x="2571" y="1701800"/>
                </a:lnTo>
                <a:lnTo>
                  <a:pt x="5761" y="1651000"/>
                </a:lnTo>
                <a:lnTo>
                  <a:pt x="10201" y="1612900"/>
                </a:lnTo>
                <a:lnTo>
                  <a:pt x="15875" y="1562100"/>
                </a:lnTo>
                <a:lnTo>
                  <a:pt x="22768" y="1524000"/>
                </a:lnTo>
                <a:lnTo>
                  <a:pt x="30863" y="1473200"/>
                </a:lnTo>
                <a:lnTo>
                  <a:pt x="40145" y="1435100"/>
                </a:lnTo>
                <a:lnTo>
                  <a:pt x="50599" y="1384300"/>
                </a:lnTo>
                <a:lnTo>
                  <a:pt x="62209" y="1346200"/>
                </a:lnTo>
                <a:lnTo>
                  <a:pt x="74961" y="1308100"/>
                </a:lnTo>
                <a:lnTo>
                  <a:pt x="88837" y="1257300"/>
                </a:lnTo>
                <a:lnTo>
                  <a:pt x="103823" y="1219200"/>
                </a:lnTo>
                <a:lnTo>
                  <a:pt x="119903" y="1181100"/>
                </a:lnTo>
                <a:lnTo>
                  <a:pt x="137062" y="1143000"/>
                </a:lnTo>
                <a:lnTo>
                  <a:pt x="155284" y="1092200"/>
                </a:lnTo>
                <a:lnTo>
                  <a:pt x="174554" y="1054100"/>
                </a:lnTo>
                <a:lnTo>
                  <a:pt x="194855" y="1016000"/>
                </a:lnTo>
                <a:lnTo>
                  <a:pt x="216174" y="977900"/>
                </a:lnTo>
                <a:lnTo>
                  <a:pt x="238493" y="939800"/>
                </a:lnTo>
                <a:lnTo>
                  <a:pt x="261798" y="901700"/>
                </a:lnTo>
                <a:lnTo>
                  <a:pt x="286073" y="863600"/>
                </a:lnTo>
                <a:lnTo>
                  <a:pt x="311302" y="825500"/>
                </a:lnTo>
                <a:lnTo>
                  <a:pt x="337471" y="787400"/>
                </a:lnTo>
                <a:lnTo>
                  <a:pt x="364563" y="762000"/>
                </a:lnTo>
                <a:lnTo>
                  <a:pt x="392562" y="723900"/>
                </a:lnTo>
                <a:lnTo>
                  <a:pt x="421455" y="685800"/>
                </a:lnTo>
                <a:lnTo>
                  <a:pt x="451224" y="647700"/>
                </a:lnTo>
                <a:lnTo>
                  <a:pt x="481854" y="622300"/>
                </a:lnTo>
                <a:lnTo>
                  <a:pt x="513331" y="584200"/>
                </a:lnTo>
                <a:lnTo>
                  <a:pt x="545637" y="558800"/>
                </a:lnTo>
                <a:lnTo>
                  <a:pt x="578759" y="520700"/>
                </a:lnTo>
                <a:lnTo>
                  <a:pt x="612680" y="495300"/>
                </a:lnTo>
                <a:lnTo>
                  <a:pt x="647385" y="469900"/>
                </a:lnTo>
                <a:lnTo>
                  <a:pt x="682858" y="444500"/>
                </a:lnTo>
                <a:lnTo>
                  <a:pt x="719083" y="406400"/>
                </a:lnTo>
                <a:lnTo>
                  <a:pt x="756046" y="381000"/>
                </a:lnTo>
                <a:lnTo>
                  <a:pt x="793731" y="355600"/>
                </a:lnTo>
                <a:lnTo>
                  <a:pt x="832122" y="330200"/>
                </a:lnTo>
                <a:lnTo>
                  <a:pt x="871203" y="304800"/>
                </a:lnTo>
                <a:lnTo>
                  <a:pt x="910960" y="279400"/>
                </a:lnTo>
                <a:lnTo>
                  <a:pt x="951376" y="266700"/>
                </a:lnTo>
                <a:lnTo>
                  <a:pt x="1034125" y="215900"/>
                </a:lnTo>
                <a:lnTo>
                  <a:pt x="1076427" y="203200"/>
                </a:lnTo>
                <a:lnTo>
                  <a:pt x="1119327" y="177800"/>
                </a:lnTo>
                <a:lnTo>
                  <a:pt x="1162808" y="165100"/>
                </a:lnTo>
                <a:lnTo>
                  <a:pt x="1206857" y="139700"/>
                </a:lnTo>
                <a:lnTo>
                  <a:pt x="1342245" y="101600"/>
                </a:lnTo>
                <a:lnTo>
                  <a:pt x="1388404" y="76200"/>
                </a:lnTo>
                <a:lnTo>
                  <a:pt x="1435052" y="63500"/>
                </a:lnTo>
                <a:lnTo>
                  <a:pt x="2516965" y="63500"/>
                </a:lnTo>
                <a:lnTo>
                  <a:pt x="2563613" y="76200"/>
                </a:lnTo>
                <a:lnTo>
                  <a:pt x="2609772" y="101600"/>
                </a:lnTo>
                <a:lnTo>
                  <a:pt x="2745160" y="139700"/>
                </a:lnTo>
                <a:lnTo>
                  <a:pt x="2789208" y="165100"/>
                </a:lnTo>
                <a:lnTo>
                  <a:pt x="2832690" y="177800"/>
                </a:lnTo>
                <a:lnTo>
                  <a:pt x="2875589" y="203200"/>
                </a:lnTo>
                <a:lnTo>
                  <a:pt x="2917891" y="215900"/>
                </a:lnTo>
                <a:lnTo>
                  <a:pt x="3000641" y="266700"/>
                </a:lnTo>
                <a:lnTo>
                  <a:pt x="3041057" y="279400"/>
                </a:lnTo>
                <a:lnTo>
                  <a:pt x="3080814" y="304800"/>
                </a:lnTo>
                <a:lnTo>
                  <a:pt x="3119895" y="330200"/>
                </a:lnTo>
                <a:lnTo>
                  <a:pt x="3158286" y="355600"/>
                </a:lnTo>
                <a:lnTo>
                  <a:pt x="3195971" y="381000"/>
                </a:lnTo>
                <a:lnTo>
                  <a:pt x="3232933" y="406400"/>
                </a:lnTo>
                <a:lnTo>
                  <a:pt x="3269159" y="444500"/>
                </a:lnTo>
                <a:lnTo>
                  <a:pt x="3304632" y="469900"/>
                </a:lnTo>
                <a:lnTo>
                  <a:pt x="3339337" y="495300"/>
                </a:lnTo>
                <a:lnTo>
                  <a:pt x="3373258" y="520700"/>
                </a:lnTo>
                <a:lnTo>
                  <a:pt x="3406379" y="558800"/>
                </a:lnTo>
                <a:lnTo>
                  <a:pt x="3438686" y="584200"/>
                </a:lnTo>
                <a:lnTo>
                  <a:pt x="3470162" y="622300"/>
                </a:lnTo>
                <a:lnTo>
                  <a:pt x="3500793" y="647700"/>
                </a:lnTo>
                <a:lnTo>
                  <a:pt x="3530562" y="685800"/>
                </a:lnTo>
                <a:lnTo>
                  <a:pt x="3559454" y="723900"/>
                </a:lnTo>
                <a:lnTo>
                  <a:pt x="3587454" y="762000"/>
                </a:lnTo>
                <a:lnTo>
                  <a:pt x="3614546" y="787400"/>
                </a:lnTo>
                <a:lnTo>
                  <a:pt x="3640714" y="825500"/>
                </a:lnTo>
                <a:lnTo>
                  <a:pt x="3665944" y="863600"/>
                </a:lnTo>
                <a:lnTo>
                  <a:pt x="3690219" y="901700"/>
                </a:lnTo>
                <a:lnTo>
                  <a:pt x="3713524" y="939800"/>
                </a:lnTo>
                <a:lnTo>
                  <a:pt x="3735843" y="977900"/>
                </a:lnTo>
                <a:lnTo>
                  <a:pt x="3757161" y="1016000"/>
                </a:lnTo>
                <a:lnTo>
                  <a:pt x="3777463" y="1054100"/>
                </a:lnTo>
                <a:lnTo>
                  <a:pt x="3796733" y="1092200"/>
                </a:lnTo>
                <a:lnTo>
                  <a:pt x="3814955" y="1143000"/>
                </a:lnTo>
                <a:lnTo>
                  <a:pt x="3832114" y="1181100"/>
                </a:lnTo>
                <a:lnTo>
                  <a:pt x="3848194" y="1219200"/>
                </a:lnTo>
                <a:lnTo>
                  <a:pt x="3863180" y="1257300"/>
                </a:lnTo>
                <a:lnTo>
                  <a:pt x="3877056" y="1308100"/>
                </a:lnTo>
                <a:lnTo>
                  <a:pt x="3889807" y="1346200"/>
                </a:lnTo>
                <a:lnTo>
                  <a:pt x="3901418" y="1384300"/>
                </a:lnTo>
                <a:lnTo>
                  <a:pt x="3911872" y="1435100"/>
                </a:lnTo>
                <a:lnTo>
                  <a:pt x="3921154" y="1473200"/>
                </a:lnTo>
                <a:lnTo>
                  <a:pt x="3929249" y="1524000"/>
                </a:lnTo>
                <a:lnTo>
                  <a:pt x="3936141" y="1562100"/>
                </a:lnTo>
                <a:lnTo>
                  <a:pt x="3941815" y="1612900"/>
                </a:lnTo>
                <a:lnTo>
                  <a:pt x="3946255" y="1651000"/>
                </a:lnTo>
                <a:lnTo>
                  <a:pt x="3949446" y="1701800"/>
                </a:lnTo>
                <a:lnTo>
                  <a:pt x="3951372" y="1752600"/>
                </a:lnTo>
                <a:lnTo>
                  <a:pt x="3952017" y="1790700"/>
                </a:lnTo>
                <a:lnTo>
                  <a:pt x="3951372" y="1841500"/>
                </a:lnTo>
                <a:lnTo>
                  <a:pt x="3949446" y="1892300"/>
                </a:lnTo>
                <a:lnTo>
                  <a:pt x="3946255" y="1930400"/>
                </a:lnTo>
                <a:lnTo>
                  <a:pt x="3941815" y="1981200"/>
                </a:lnTo>
                <a:lnTo>
                  <a:pt x="3936141" y="2019300"/>
                </a:lnTo>
                <a:lnTo>
                  <a:pt x="3929249" y="2070100"/>
                </a:lnTo>
                <a:lnTo>
                  <a:pt x="3921154" y="2108200"/>
                </a:lnTo>
                <a:lnTo>
                  <a:pt x="3911872" y="2159000"/>
                </a:lnTo>
                <a:lnTo>
                  <a:pt x="3901418" y="2197100"/>
                </a:lnTo>
                <a:lnTo>
                  <a:pt x="3889807" y="2247900"/>
                </a:lnTo>
                <a:lnTo>
                  <a:pt x="3877056" y="2286000"/>
                </a:lnTo>
                <a:lnTo>
                  <a:pt x="3863180" y="2324100"/>
                </a:lnTo>
                <a:lnTo>
                  <a:pt x="3848194" y="2374900"/>
                </a:lnTo>
                <a:lnTo>
                  <a:pt x="3832114" y="2413000"/>
                </a:lnTo>
                <a:lnTo>
                  <a:pt x="3814955" y="2451100"/>
                </a:lnTo>
                <a:lnTo>
                  <a:pt x="3796733" y="2489200"/>
                </a:lnTo>
                <a:lnTo>
                  <a:pt x="3777463" y="2527300"/>
                </a:lnTo>
                <a:lnTo>
                  <a:pt x="3757161" y="2578100"/>
                </a:lnTo>
                <a:lnTo>
                  <a:pt x="3735843" y="2616200"/>
                </a:lnTo>
                <a:lnTo>
                  <a:pt x="3713524" y="2654300"/>
                </a:lnTo>
                <a:lnTo>
                  <a:pt x="3690219" y="2692400"/>
                </a:lnTo>
                <a:lnTo>
                  <a:pt x="3665944" y="2730500"/>
                </a:lnTo>
                <a:lnTo>
                  <a:pt x="3640714" y="2755900"/>
                </a:lnTo>
                <a:lnTo>
                  <a:pt x="3614546" y="2794000"/>
                </a:lnTo>
                <a:lnTo>
                  <a:pt x="3587454" y="2832100"/>
                </a:lnTo>
                <a:lnTo>
                  <a:pt x="3559454" y="2870200"/>
                </a:lnTo>
                <a:lnTo>
                  <a:pt x="3530562" y="2895600"/>
                </a:lnTo>
                <a:lnTo>
                  <a:pt x="3500793" y="2933700"/>
                </a:lnTo>
                <a:lnTo>
                  <a:pt x="3470162" y="2971800"/>
                </a:lnTo>
                <a:lnTo>
                  <a:pt x="3438686" y="2997200"/>
                </a:lnTo>
                <a:lnTo>
                  <a:pt x="3406379" y="3035300"/>
                </a:lnTo>
                <a:lnTo>
                  <a:pt x="3373258" y="3060700"/>
                </a:lnTo>
                <a:lnTo>
                  <a:pt x="3339337" y="3098800"/>
                </a:lnTo>
                <a:lnTo>
                  <a:pt x="3304632" y="3124200"/>
                </a:lnTo>
                <a:lnTo>
                  <a:pt x="3269159" y="3149600"/>
                </a:lnTo>
                <a:lnTo>
                  <a:pt x="3232933" y="3175000"/>
                </a:lnTo>
                <a:lnTo>
                  <a:pt x="3195971" y="3200400"/>
                </a:lnTo>
                <a:lnTo>
                  <a:pt x="3158286" y="3225800"/>
                </a:lnTo>
                <a:lnTo>
                  <a:pt x="3119895" y="3251200"/>
                </a:lnTo>
                <a:lnTo>
                  <a:pt x="3080814" y="3276600"/>
                </a:lnTo>
                <a:lnTo>
                  <a:pt x="3041057" y="3302000"/>
                </a:lnTo>
                <a:lnTo>
                  <a:pt x="2959580" y="3352800"/>
                </a:lnTo>
                <a:lnTo>
                  <a:pt x="2917891" y="3365500"/>
                </a:lnTo>
                <a:lnTo>
                  <a:pt x="2832690" y="3416300"/>
                </a:lnTo>
                <a:lnTo>
                  <a:pt x="2745160" y="3441700"/>
                </a:lnTo>
                <a:lnTo>
                  <a:pt x="2700561" y="3467100"/>
                </a:lnTo>
                <a:lnTo>
                  <a:pt x="2655426" y="3479800"/>
                </a:lnTo>
                <a:lnTo>
                  <a:pt x="2374243" y="3556000"/>
                </a:lnTo>
                <a:close/>
              </a:path>
              <a:path w="3952240" h="3563620">
                <a:moveTo>
                  <a:pt x="2298678" y="3563048"/>
                </a:moveTo>
                <a:lnTo>
                  <a:pt x="1653339" y="3563048"/>
                </a:lnTo>
                <a:lnTo>
                  <a:pt x="1626222" y="3556000"/>
                </a:lnTo>
                <a:lnTo>
                  <a:pt x="2325795" y="3556000"/>
                </a:lnTo>
                <a:lnTo>
                  <a:pt x="2298678" y="3563048"/>
                </a:lnTo>
                <a:close/>
              </a:path>
            </a:pathLst>
          </a:custGeom>
          <a:solidFill>
            <a:srgbClr val="FF66C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5656758" y="549753"/>
            <a:ext cx="6682740" cy="1427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200" b="0" spc="325" dirty="0">
                <a:latin typeface="Times New Roman"/>
                <a:cs typeface="Times New Roman"/>
              </a:rPr>
              <a:t>Works</a:t>
            </a:r>
            <a:r>
              <a:rPr sz="9200" b="0" spc="5" dirty="0">
                <a:latin typeface="Times New Roman"/>
                <a:cs typeface="Times New Roman"/>
              </a:rPr>
              <a:t> </a:t>
            </a:r>
            <a:r>
              <a:rPr sz="9200" b="0" spc="175" dirty="0">
                <a:latin typeface="Times New Roman"/>
                <a:cs typeface="Times New Roman"/>
              </a:rPr>
              <a:t>Cited:</a:t>
            </a:r>
            <a:endParaRPr sz="9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5799"/>
              </a:lnSpc>
              <a:spcBef>
                <a:spcPts val="100"/>
              </a:spcBef>
            </a:pPr>
            <a:r>
              <a:rPr spc="114" dirty="0"/>
              <a:t>Plato,</a:t>
            </a:r>
            <a:r>
              <a:rPr spc="55" dirty="0"/>
              <a:t> </a:t>
            </a:r>
            <a:r>
              <a:rPr i="1" spc="70" dirty="0">
                <a:latin typeface="Times New Roman"/>
                <a:cs typeface="Times New Roman"/>
              </a:rPr>
              <a:t>Symposium:</a:t>
            </a:r>
            <a:r>
              <a:rPr i="1" spc="45" dirty="0">
                <a:latin typeface="Times New Roman"/>
                <a:cs typeface="Times New Roman"/>
              </a:rPr>
              <a:t> </a:t>
            </a:r>
            <a:r>
              <a:rPr i="1" spc="55" dirty="0">
                <a:latin typeface="Times New Roman"/>
                <a:cs typeface="Times New Roman"/>
              </a:rPr>
              <a:t>Or </a:t>
            </a:r>
            <a:r>
              <a:rPr i="1" dirty="0">
                <a:latin typeface="Times New Roman"/>
                <a:cs typeface="Times New Roman"/>
              </a:rPr>
              <a:t>Drinking</a:t>
            </a:r>
            <a:r>
              <a:rPr i="1" spc="55" dirty="0">
                <a:latin typeface="Times New Roman"/>
                <a:cs typeface="Times New Roman"/>
              </a:rPr>
              <a:t> </a:t>
            </a:r>
            <a:r>
              <a:rPr i="1" spc="105" dirty="0">
                <a:latin typeface="Times New Roman"/>
                <a:cs typeface="Times New Roman"/>
              </a:rPr>
              <a:t>Party,</a:t>
            </a:r>
            <a:r>
              <a:rPr spc="105" dirty="0"/>
              <a:t>Translated</a:t>
            </a:r>
            <a:r>
              <a:rPr spc="60" dirty="0"/>
              <a:t> </a:t>
            </a:r>
            <a:r>
              <a:rPr spc="80" dirty="0"/>
              <a:t>by</a:t>
            </a:r>
            <a:r>
              <a:rPr spc="55" dirty="0"/>
              <a:t> </a:t>
            </a:r>
            <a:r>
              <a:rPr spc="90" dirty="0"/>
              <a:t>Eva </a:t>
            </a:r>
            <a:r>
              <a:rPr spc="120" dirty="0"/>
              <a:t>Brann,</a:t>
            </a:r>
            <a:r>
              <a:rPr spc="50" dirty="0"/>
              <a:t> </a:t>
            </a:r>
            <a:r>
              <a:rPr spc="85" dirty="0"/>
              <a:t>Peter</a:t>
            </a:r>
            <a:r>
              <a:rPr spc="55" dirty="0"/>
              <a:t> </a:t>
            </a:r>
            <a:r>
              <a:rPr spc="100" dirty="0"/>
              <a:t>Kalkavage</a:t>
            </a:r>
            <a:r>
              <a:rPr spc="50" dirty="0"/>
              <a:t> </a:t>
            </a:r>
            <a:r>
              <a:rPr spc="170" dirty="0"/>
              <a:t>and</a:t>
            </a:r>
            <a:r>
              <a:rPr spc="55" dirty="0"/>
              <a:t> </a:t>
            </a:r>
            <a:r>
              <a:rPr spc="70" dirty="0"/>
              <a:t>Eric</a:t>
            </a:r>
            <a:r>
              <a:rPr spc="50" dirty="0"/>
              <a:t> </a:t>
            </a:r>
            <a:r>
              <a:rPr dirty="0"/>
              <a:t>Salem,</a:t>
            </a:r>
            <a:r>
              <a:rPr spc="55" dirty="0"/>
              <a:t> </a:t>
            </a:r>
            <a:r>
              <a:rPr spc="110" dirty="0"/>
              <a:t>Focus </a:t>
            </a:r>
            <a:r>
              <a:rPr spc="70" dirty="0"/>
              <a:t>Philosophical</a:t>
            </a:r>
            <a:r>
              <a:rPr spc="40" dirty="0"/>
              <a:t> </a:t>
            </a:r>
            <a:r>
              <a:rPr spc="110" dirty="0"/>
              <a:t>Library,</a:t>
            </a:r>
            <a:r>
              <a:rPr spc="40" dirty="0"/>
              <a:t> </a:t>
            </a:r>
            <a:r>
              <a:rPr dirty="0"/>
              <a:t>2017.</a:t>
            </a:r>
            <a:r>
              <a:rPr spc="45" dirty="0"/>
              <a:t> </a:t>
            </a:r>
            <a:r>
              <a:rPr spc="60" dirty="0"/>
              <a:t>pp.55-</a:t>
            </a:r>
            <a:r>
              <a:rPr spc="-25" dirty="0"/>
              <a:t>58.</a:t>
            </a:r>
          </a:p>
          <a:p>
            <a:pPr marL="12700" marR="1880235">
              <a:lnSpc>
                <a:spcPct val="115199"/>
              </a:lnSpc>
              <a:spcBef>
                <a:spcPts val="2370"/>
              </a:spcBef>
            </a:pPr>
            <a:r>
              <a:rPr sz="3200" spc="105" dirty="0"/>
              <a:t>Plato,</a:t>
            </a:r>
            <a:r>
              <a:rPr sz="3200" spc="-30" dirty="0"/>
              <a:t> </a:t>
            </a:r>
            <a:r>
              <a:rPr sz="3200" i="1" dirty="0">
                <a:latin typeface="Times New Roman"/>
                <a:cs typeface="Times New Roman"/>
              </a:rPr>
              <a:t>Five</a:t>
            </a:r>
            <a:r>
              <a:rPr sz="3200" i="1" spc="-25" dirty="0">
                <a:latin typeface="Times New Roman"/>
                <a:cs typeface="Times New Roman"/>
              </a:rPr>
              <a:t> </a:t>
            </a:r>
            <a:r>
              <a:rPr sz="3200" i="1" dirty="0">
                <a:latin typeface="Times New Roman"/>
                <a:cs typeface="Times New Roman"/>
              </a:rPr>
              <a:t>Dialogues:</a:t>
            </a:r>
            <a:r>
              <a:rPr sz="3200" i="1" spc="-35" dirty="0">
                <a:latin typeface="Times New Roman"/>
                <a:cs typeface="Times New Roman"/>
              </a:rPr>
              <a:t> </a:t>
            </a:r>
            <a:r>
              <a:rPr sz="3200" i="1" spc="50" dirty="0">
                <a:latin typeface="Times New Roman"/>
                <a:cs typeface="Times New Roman"/>
              </a:rPr>
              <a:t>Euthyphro,</a:t>
            </a:r>
            <a:r>
              <a:rPr sz="3200" i="1" spc="-25" dirty="0">
                <a:latin typeface="Times New Roman"/>
                <a:cs typeface="Times New Roman"/>
              </a:rPr>
              <a:t> </a:t>
            </a:r>
            <a:r>
              <a:rPr sz="3200" i="1" spc="60" dirty="0">
                <a:latin typeface="Times New Roman"/>
                <a:cs typeface="Times New Roman"/>
              </a:rPr>
              <a:t>Apology,</a:t>
            </a:r>
            <a:r>
              <a:rPr sz="3200" i="1" spc="-25" dirty="0">
                <a:latin typeface="Times New Roman"/>
                <a:cs typeface="Times New Roman"/>
              </a:rPr>
              <a:t> </a:t>
            </a:r>
            <a:r>
              <a:rPr sz="3200" i="1" spc="40" dirty="0">
                <a:latin typeface="Times New Roman"/>
                <a:cs typeface="Times New Roman"/>
              </a:rPr>
              <a:t>Crito, </a:t>
            </a:r>
            <a:r>
              <a:rPr sz="3200" i="1" spc="95" dirty="0">
                <a:latin typeface="Times New Roman"/>
                <a:cs typeface="Times New Roman"/>
              </a:rPr>
              <a:t>Meno,</a:t>
            </a:r>
            <a:r>
              <a:rPr sz="3200" i="1" spc="110" dirty="0">
                <a:latin typeface="Times New Roman"/>
                <a:cs typeface="Times New Roman"/>
              </a:rPr>
              <a:t> </a:t>
            </a:r>
            <a:r>
              <a:rPr sz="3200" i="1" dirty="0">
                <a:latin typeface="Times New Roman"/>
                <a:cs typeface="Times New Roman"/>
              </a:rPr>
              <a:t>Phaedo.</a:t>
            </a:r>
            <a:r>
              <a:rPr sz="3200" i="1" spc="114" dirty="0">
                <a:latin typeface="Times New Roman"/>
                <a:cs typeface="Times New Roman"/>
              </a:rPr>
              <a:t> </a:t>
            </a:r>
            <a:r>
              <a:rPr sz="3200" i="1" dirty="0">
                <a:latin typeface="Times New Roman"/>
                <a:cs typeface="Times New Roman"/>
              </a:rPr>
              <a:t>Translated</a:t>
            </a:r>
            <a:r>
              <a:rPr sz="3200" i="1" spc="110" dirty="0">
                <a:latin typeface="Times New Roman"/>
                <a:cs typeface="Times New Roman"/>
              </a:rPr>
              <a:t> </a:t>
            </a:r>
            <a:r>
              <a:rPr sz="3200" i="1" spc="80" dirty="0">
                <a:latin typeface="Times New Roman"/>
                <a:cs typeface="Times New Roman"/>
              </a:rPr>
              <a:t>by</a:t>
            </a:r>
            <a:r>
              <a:rPr sz="3200" i="1" spc="114" dirty="0">
                <a:latin typeface="Times New Roman"/>
                <a:cs typeface="Times New Roman"/>
              </a:rPr>
              <a:t> </a:t>
            </a:r>
            <a:r>
              <a:rPr sz="3200" i="1" spc="155" dirty="0">
                <a:latin typeface="Times New Roman"/>
                <a:cs typeface="Times New Roman"/>
              </a:rPr>
              <a:t>G.M.A.</a:t>
            </a:r>
            <a:r>
              <a:rPr sz="3200" i="1" spc="114" dirty="0">
                <a:latin typeface="Times New Roman"/>
                <a:cs typeface="Times New Roman"/>
              </a:rPr>
              <a:t> </a:t>
            </a:r>
            <a:r>
              <a:rPr sz="3200" i="1" spc="-10" dirty="0">
                <a:latin typeface="Times New Roman"/>
                <a:cs typeface="Times New Roman"/>
              </a:rPr>
              <a:t>Grube, </a:t>
            </a:r>
            <a:r>
              <a:rPr sz="3200" spc="125" dirty="0"/>
              <a:t>Hackett</a:t>
            </a:r>
            <a:r>
              <a:rPr sz="3200" spc="25" dirty="0"/>
              <a:t> </a:t>
            </a:r>
            <a:r>
              <a:rPr sz="3200" spc="60" dirty="0"/>
              <a:t>Publishing</a:t>
            </a:r>
            <a:r>
              <a:rPr sz="3200" spc="25" dirty="0"/>
              <a:t> </a:t>
            </a:r>
            <a:r>
              <a:rPr sz="3200" spc="114" dirty="0"/>
              <a:t>Company,</a:t>
            </a:r>
            <a:r>
              <a:rPr sz="3200" spc="25" dirty="0"/>
              <a:t> </a:t>
            </a:r>
            <a:r>
              <a:rPr sz="3200" dirty="0"/>
              <a:t>2002.</a:t>
            </a:r>
            <a:r>
              <a:rPr sz="3200" spc="25" dirty="0"/>
              <a:t> </a:t>
            </a:r>
            <a:r>
              <a:rPr sz="3200" spc="50" dirty="0"/>
              <a:t>p.7-</a:t>
            </a:r>
            <a:r>
              <a:rPr sz="3200" spc="-25" dirty="0"/>
              <a:t>129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57048" y="849628"/>
            <a:ext cx="3061970" cy="18256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15799"/>
              </a:lnSpc>
              <a:spcBef>
                <a:spcPts val="100"/>
              </a:spcBef>
            </a:pPr>
            <a:r>
              <a:rPr sz="3400" spc="114" dirty="0">
                <a:latin typeface="Times New Roman"/>
                <a:cs typeface="Times New Roman"/>
              </a:rPr>
              <a:t>Faculty</a:t>
            </a:r>
            <a:r>
              <a:rPr sz="3400" dirty="0">
                <a:latin typeface="Times New Roman"/>
                <a:cs typeface="Times New Roman"/>
              </a:rPr>
              <a:t> </a:t>
            </a:r>
            <a:r>
              <a:rPr sz="3400" spc="120" dirty="0">
                <a:latin typeface="Times New Roman"/>
                <a:cs typeface="Times New Roman"/>
              </a:rPr>
              <a:t>Mentor: </a:t>
            </a:r>
            <a:r>
              <a:rPr sz="3400" spc="180" dirty="0">
                <a:latin typeface="Times New Roman"/>
                <a:cs typeface="Times New Roman"/>
              </a:rPr>
              <a:t>Dr.</a:t>
            </a:r>
            <a:r>
              <a:rPr sz="3400" dirty="0">
                <a:latin typeface="Times New Roman"/>
                <a:cs typeface="Times New Roman"/>
              </a:rPr>
              <a:t> </a:t>
            </a:r>
            <a:r>
              <a:rPr sz="3400" spc="80" dirty="0">
                <a:latin typeface="Times New Roman"/>
                <a:cs typeface="Times New Roman"/>
              </a:rPr>
              <a:t>Cyrus </a:t>
            </a:r>
            <a:r>
              <a:rPr sz="3400" spc="85" dirty="0">
                <a:latin typeface="Times New Roman"/>
                <a:cs typeface="Times New Roman"/>
              </a:rPr>
              <a:t>Panjvani</a:t>
            </a:r>
            <a:endParaRPr sz="3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F66C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580836" y="1"/>
            <a:ext cx="11707495" cy="1289050"/>
          </a:xfrm>
          <a:custGeom>
            <a:avLst/>
            <a:gdLst/>
            <a:ahLst/>
            <a:cxnLst/>
            <a:rect l="l" t="t" r="r" b="b"/>
            <a:pathLst>
              <a:path w="11707494" h="1289050">
                <a:moveTo>
                  <a:pt x="11272148" y="1289016"/>
                </a:moveTo>
                <a:lnTo>
                  <a:pt x="485763" y="1289016"/>
                </a:lnTo>
                <a:lnTo>
                  <a:pt x="437762" y="1286639"/>
                </a:lnTo>
                <a:lnTo>
                  <a:pt x="390562" y="1279596"/>
                </a:lnTo>
                <a:lnTo>
                  <a:pt x="344494" y="1268019"/>
                </a:lnTo>
                <a:lnTo>
                  <a:pt x="299876" y="1252039"/>
                </a:lnTo>
                <a:lnTo>
                  <a:pt x="257028" y="1231789"/>
                </a:lnTo>
                <a:lnTo>
                  <a:pt x="216266" y="1207400"/>
                </a:lnTo>
                <a:lnTo>
                  <a:pt x="177911" y="1179006"/>
                </a:lnTo>
                <a:lnTo>
                  <a:pt x="142280" y="1146736"/>
                </a:lnTo>
                <a:lnTo>
                  <a:pt x="110010" y="1111105"/>
                </a:lnTo>
                <a:lnTo>
                  <a:pt x="81616" y="1072750"/>
                </a:lnTo>
                <a:lnTo>
                  <a:pt x="57227" y="1031988"/>
                </a:lnTo>
                <a:lnTo>
                  <a:pt x="36977" y="989139"/>
                </a:lnTo>
                <a:lnTo>
                  <a:pt x="20997" y="944522"/>
                </a:lnTo>
                <a:lnTo>
                  <a:pt x="9420" y="898454"/>
                </a:lnTo>
                <a:lnTo>
                  <a:pt x="2377" y="851254"/>
                </a:lnTo>
                <a:lnTo>
                  <a:pt x="0" y="803241"/>
                </a:lnTo>
                <a:lnTo>
                  <a:pt x="0" y="0"/>
                </a:lnTo>
                <a:lnTo>
                  <a:pt x="11707164" y="0"/>
                </a:lnTo>
                <a:lnTo>
                  <a:pt x="11707164" y="1018275"/>
                </a:lnTo>
                <a:lnTo>
                  <a:pt x="11676294" y="1072750"/>
                </a:lnTo>
                <a:lnTo>
                  <a:pt x="11647899" y="1111105"/>
                </a:lnTo>
                <a:lnTo>
                  <a:pt x="11615630" y="1146736"/>
                </a:lnTo>
                <a:lnTo>
                  <a:pt x="11579999" y="1179006"/>
                </a:lnTo>
                <a:lnTo>
                  <a:pt x="11541644" y="1207400"/>
                </a:lnTo>
                <a:lnTo>
                  <a:pt x="11500882" y="1231789"/>
                </a:lnTo>
                <a:lnTo>
                  <a:pt x="11458034" y="1252039"/>
                </a:lnTo>
                <a:lnTo>
                  <a:pt x="11413416" y="1268019"/>
                </a:lnTo>
                <a:lnTo>
                  <a:pt x="11367348" y="1279596"/>
                </a:lnTo>
                <a:lnTo>
                  <a:pt x="11320149" y="1286639"/>
                </a:lnTo>
                <a:lnTo>
                  <a:pt x="11272148" y="128901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9814673" y="2208358"/>
            <a:ext cx="8473440" cy="7956550"/>
          </a:xfrm>
          <a:custGeom>
            <a:avLst/>
            <a:gdLst/>
            <a:ahLst/>
            <a:cxnLst/>
            <a:rect l="l" t="t" r="r" b="b"/>
            <a:pathLst>
              <a:path w="8473440" h="7956550">
                <a:moveTo>
                  <a:pt x="8010160" y="7956351"/>
                </a:moveTo>
                <a:lnTo>
                  <a:pt x="463165" y="7956351"/>
                </a:lnTo>
                <a:lnTo>
                  <a:pt x="437762" y="7955093"/>
                </a:lnTo>
                <a:lnTo>
                  <a:pt x="390562" y="7948050"/>
                </a:lnTo>
                <a:lnTo>
                  <a:pt x="344494" y="7936472"/>
                </a:lnTo>
                <a:lnTo>
                  <a:pt x="299876" y="7920493"/>
                </a:lnTo>
                <a:lnTo>
                  <a:pt x="257028" y="7900243"/>
                </a:lnTo>
                <a:lnTo>
                  <a:pt x="216266" y="7875854"/>
                </a:lnTo>
                <a:lnTo>
                  <a:pt x="177911" y="7847459"/>
                </a:lnTo>
                <a:lnTo>
                  <a:pt x="142280" y="7815190"/>
                </a:lnTo>
                <a:lnTo>
                  <a:pt x="110010" y="7779559"/>
                </a:lnTo>
                <a:lnTo>
                  <a:pt x="81615" y="7741203"/>
                </a:lnTo>
                <a:lnTo>
                  <a:pt x="57227" y="7700442"/>
                </a:lnTo>
                <a:lnTo>
                  <a:pt x="36977" y="7657593"/>
                </a:lnTo>
                <a:lnTo>
                  <a:pt x="20997" y="7612975"/>
                </a:lnTo>
                <a:lnTo>
                  <a:pt x="9420" y="7566907"/>
                </a:lnTo>
                <a:lnTo>
                  <a:pt x="2377" y="7519707"/>
                </a:lnTo>
                <a:lnTo>
                  <a:pt x="0" y="7471694"/>
                </a:lnTo>
                <a:lnTo>
                  <a:pt x="0" y="485774"/>
                </a:lnTo>
                <a:lnTo>
                  <a:pt x="2377" y="437761"/>
                </a:lnTo>
                <a:lnTo>
                  <a:pt x="9420" y="390562"/>
                </a:lnTo>
                <a:lnTo>
                  <a:pt x="20997" y="344494"/>
                </a:lnTo>
                <a:lnTo>
                  <a:pt x="36977" y="299876"/>
                </a:lnTo>
                <a:lnTo>
                  <a:pt x="57227" y="257028"/>
                </a:lnTo>
                <a:lnTo>
                  <a:pt x="81615" y="216266"/>
                </a:lnTo>
                <a:lnTo>
                  <a:pt x="110010" y="177911"/>
                </a:lnTo>
                <a:lnTo>
                  <a:pt x="142280" y="142280"/>
                </a:lnTo>
                <a:lnTo>
                  <a:pt x="177911" y="110010"/>
                </a:lnTo>
                <a:lnTo>
                  <a:pt x="216266" y="81615"/>
                </a:lnTo>
                <a:lnTo>
                  <a:pt x="257028" y="57227"/>
                </a:lnTo>
                <a:lnTo>
                  <a:pt x="299876" y="36977"/>
                </a:lnTo>
                <a:lnTo>
                  <a:pt x="344494" y="20997"/>
                </a:lnTo>
                <a:lnTo>
                  <a:pt x="390562" y="9420"/>
                </a:lnTo>
                <a:lnTo>
                  <a:pt x="437762" y="2376"/>
                </a:lnTo>
                <a:lnTo>
                  <a:pt x="485771" y="0"/>
                </a:lnTo>
                <a:lnTo>
                  <a:pt x="7987554" y="0"/>
                </a:lnTo>
                <a:lnTo>
                  <a:pt x="8035563" y="2376"/>
                </a:lnTo>
                <a:lnTo>
                  <a:pt x="8082763" y="9420"/>
                </a:lnTo>
                <a:lnTo>
                  <a:pt x="8128831" y="20997"/>
                </a:lnTo>
                <a:lnTo>
                  <a:pt x="8173449" y="36977"/>
                </a:lnTo>
                <a:lnTo>
                  <a:pt x="8216297" y="57227"/>
                </a:lnTo>
                <a:lnTo>
                  <a:pt x="8257059" y="81615"/>
                </a:lnTo>
                <a:lnTo>
                  <a:pt x="8295415" y="110010"/>
                </a:lnTo>
                <a:lnTo>
                  <a:pt x="8331046" y="142280"/>
                </a:lnTo>
                <a:lnTo>
                  <a:pt x="8363315" y="177911"/>
                </a:lnTo>
                <a:lnTo>
                  <a:pt x="8391710" y="216266"/>
                </a:lnTo>
                <a:lnTo>
                  <a:pt x="8416099" y="257028"/>
                </a:lnTo>
                <a:lnTo>
                  <a:pt x="8436349" y="299876"/>
                </a:lnTo>
                <a:lnTo>
                  <a:pt x="8452328" y="344494"/>
                </a:lnTo>
                <a:lnTo>
                  <a:pt x="8463905" y="390562"/>
                </a:lnTo>
                <a:lnTo>
                  <a:pt x="8470949" y="437761"/>
                </a:lnTo>
                <a:lnTo>
                  <a:pt x="8473326" y="485774"/>
                </a:lnTo>
                <a:lnTo>
                  <a:pt x="8473326" y="7471694"/>
                </a:lnTo>
                <a:lnTo>
                  <a:pt x="8470949" y="7519707"/>
                </a:lnTo>
                <a:lnTo>
                  <a:pt x="8463905" y="7566907"/>
                </a:lnTo>
                <a:lnTo>
                  <a:pt x="8452328" y="7612975"/>
                </a:lnTo>
                <a:lnTo>
                  <a:pt x="8436349" y="7657593"/>
                </a:lnTo>
                <a:lnTo>
                  <a:pt x="8416099" y="7700442"/>
                </a:lnTo>
                <a:lnTo>
                  <a:pt x="8391710" y="7741203"/>
                </a:lnTo>
                <a:lnTo>
                  <a:pt x="8363315" y="7779559"/>
                </a:lnTo>
                <a:lnTo>
                  <a:pt x="8331046" y="7815190"/>
                </a:lnTo>
                <a:lnTo>
                  <a:pt x="8295415" y="7847459"/>
                </a:lnTo>
                <a:lnTo>
                  <a:pt x="8257059" y="7875854"/>
                </a:lnTo>
                <a:lnTo>
                  <a:pt x="8216297" y="7900243"/>
                </a:lnTo>
                <a:lnTo>
                  <a:pt x="8173449" y="7920493"/>
                </a:lnTo>
                <a:lnTo>
                  <a:pt x="8128831" y="7936472"/>
                </a:lnTo>
                <a:lnTo>
                  <a:pt x="8082763" y="7948050"/>
                </a:lnTo>
                <a:lnTo>
                  <a:pt x="8035563" y="7955093"/>
                </a:lnTo>
                <a:lnTo>
                  <a:pt x="8010160" y="7956351"/>
                </a:lnTo>
                <a:close/>
              </a:path>
            </a:pathLst>
          </a:custGeom>
          <a:solidFill>
            <a:srgbClr val="FFE4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167250"/>
            <a:ext cx="6298565" cy="2459355"/>
          </a:xfrm>
          <a:custGeom>
            <a:avLst/>
            <a:gdLst/>
            <a:ahLst/>
            <a:cxnLst/>
            <a:rect l="l" t="t" r="r" b="b"/>
            <a:pathLst>
              <a:path w="6298565" h="2459355">
                <a:moveTo>
                  <a:pt x="5866008" y="2459235"/>
                </a:moveTo>
                <a:lnTo>
                  <a:pt x="0" y="2459235"/>
                </a:lnTo>
                <a:lnTo>
                  <a:pt x="0" y="0"/>
                </a:lnTo>
                <a:lnTo>
                  <a:pt x="5812777" y="0"/>
                </a:lnTo>
                <a:lnTo>
                  <a:pt x="5860789" y="2376"/>
                </a:lnTo>
                <a:lnTo>
                  <a:pt x="5907988" y="9420"/>
                </a:lnTo>
                <a:lnTo>
                  <a:pt x="5954056" y="20997"/>
                </a:lnTo>
                <a:lnTo>
                  <a:pt x="5998674" y="36977"/>
                </a:lnTo>
                <a:lnTo>
                  <a:pt x="6041523" y="57227"/>
                </a:lnTo>
                <a:lnTo>
                  <a:pt x="6082284" y="81615"/>
                </a:lnTo>
                <a:lnTo>
                  <a:pt x="6120639" y="110010"/>
                </a:lnTo>
                <a:lnTo>
                  <a:pt x="6156270" y="142280"/>
                </a:lnTo>
                <a:lnTo>
                  <a:pt x="6188540" y="177911"/>
                </a:lnTo>
                <a:lnTo>
                  <a:pt x="6216935" y="216266"/>
                </a:lnTo>
                <a:lnTo>
                  <a:pt x="6241323" y="257028"/>
                </a:lnTo>
                <a:lnTo>
                  <a:pt x="6261573" y="299876"/>
                </a:lnTo>
                <a:lnTo>
                  <a:pt x="6277553" y="344494"/>
                </a:lnTo>
                <a:lnTo>
                  <a:pt x="6289131" y="390562"/>
                </a:lnTo>
                <a:lnTo>
                  <a:pt x="6296174" y="437762"/>
                </a:lnTo>
                <a:lnTo>
                  <a:pt x="6298551" y="485774"/>
                </a:lnTo>
                <a:lnTo>
                  <a:pt x="6298551" y="1976616"/>
                </a:lnTo>
                <a:lnTo>
                  <a:pt x="6296174" y="2024629"/>
                </a:lnTo>
                <a:lnTo>
                  <a:pt x="6289131" y="2071829"/>
                </a:lnTo>
                <a:lnTo>
                  <a:pt x="6277553" y="2117897"/>
                </a:lnTo>
                <a:lnTo>
                  <a:pt x="6261573" y="2162514"/>
                </a:lnTo>
                <a:lnTo>
                  <a:pt x="6241323" y="2205363"/>
                </a:lnTo>
                <a:lnTo>
                  <a:pt x="6216935" y="2246125"/>
                </a:lnTo>
                <a:lnTo>
                  <a:pt x="6188540" y="2284480"/>
                </a:lnTo>
                <a:lnTo>
                  <a:pt x="6156270" y="2320111"/>
                </a:lnTo>
                <a:lnTo>
                  <a:pt x="6120639" y="2352381"/>
                </a:lnTo>
                <a:lnTo>
                  <a:pt x="6082284" y="2380776"/>
                </a:lnTo>
                <a:lnTo>
                  <a:pt x="6041523" y="2405164"/>
                </a:lnTo>
                <a:lnTo>
                  <a:pt x="5998674" y="2425414"/>
                </a:lnTo>
                <a:lnTo>
                  <a:pt x="5954056" y="2441394"/>
                </a:lnTo>
                <a:lnTo>
                  <a:pt x="5907988" y="2452971"/>
                </a:lnTo>
                <a:lnTo>
                  <a:pt x="5866008" y="2459235"/>
                </a:lnTo>
                <a:close/>
              </a:path>
            </a:pathLst>
          </a:custGeom>
          <a:solidFill>
            <a:srgbClr val="FFD9FD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" name="object 6"/>
          <p:cNvGrpSpPr/>
          <p:nvPr/>
        </p:nvGrpSpPr>
        <p:grpSpPr>
          <a:xfrm>
            <a:off x="0" y="2333871"/>
            <a:ext cx="9819005" cy="7953375"/>
            <a:chOff x="0" y="2333871"/>
            <a:chExt cx="9819005" cy="7953375"/>
          </a:xfrm>
        </p:grpSpPr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2777041"/>
              <a:ext cx="7703118" cy="7505699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2333871"/>
              <a:ext cx="9818430" cy="7953128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2777159"/>
              <a:ext cx="3466758" cy="7498702"/>
            </a:xfrm>
            <a:prstGeom prst="rect">
              <a:avLst/>
            </a:prstGeom>
          </p:spPr>
        </p:pic>
      </p:grpSp>
      <p:pic>
        <p:nvPicPr>
          <p:cNvPr id="10" name="object 1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0061080" y="2880728"/>
            <a:ext cx="104775" cy="104774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0061080" y="4080878"/>
            <a:ext cx="104775" cy="104774"/>
          </a:xfrm>
          <a:prstGeom prst="rect">
            <a:avLst/>
          </a:prstGeom>
        </p:spPr>
      </p:pic>
      <p:sp>
        <p:nvSpPr>
          <p:cNvPr id="12" name="object 12"/>
          <p:cNvSpPr txBox="1"/>
          <p:nvPr/>
        </p:nvSpPr>
        <p:spPr>
          <a:xfrm>
            <a:off x="10325200" y="2516231"/>
            <a:ext cx="7729855" cy="30257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6350" algn="just">
              <a:lnSpc>
                <a:spcPct val="115799"/>
              </a:lnSpc>
              <a:spcBef>
                <a:spcPts val="100"/>
              </a:spcBef>
            </a:pPr>
            <a:r>
              <a:rPr sz="3400" spc="105" dirty="0">
                <a:latin typeface="Times New Roman"/>
                <a:cs typeface="Times New Roman"/>
              </a:rPr>
              <a:t>The</a:t>
            </a:r>
            <a:r>
              <a:rPr sz="3400" spc="480" dirty="0">
                <a:latin typeface="Times New Roman"/>
                <a:cs typeface="Times New Roman"/>
              </a:rPr>
              <a:t> </a:t>
            </a:r>
            <a:r>
              <a:rPr sz="3400" spc="70" dirty="0">
                <a:latin typeface="Times New Roman"/>
                <a:cs typeface="Times New Roman"/>
              </a:rPr>
              <a:t>Delphic</a:t>
            </a:r>
            <a:r>
              <a:rPr sz="3400" spc="484" dirty="0">
                <a:latin typeface="Times New Roman"/>
                <a:cs typeface="Times New Roman"/>
              </a:rPr>
              <a:t> </a:t>
            </a:r>
            <a:r>
              <a:rPr sz="3400" spc="65" dirty="0">
                <a:latin typeface="Times New Roman"/>
                <a:cs typeface="Times New Roman"/>
              </a:rPr>
              <a:t>oracle</a:t>
            </a:r>
            <a:r>
              <a:rPr sz="3400" spc="484" dirty="0">
                <a:latin typeface="Times New Roman"/>
                <a:cs typeface="Times New Roman"/>
              </a:rPr>
              <a:t> </a:t>
            </a:r>
            <a:r>
              <a:rPr sz="3400" spc="65" dirty="0">
                <a:latin typeface="Times New Roman"/>
                <a:cs typeface="Times New Roman"/>
              </a:rPr>
              <a:t>declared</a:t>
            </a:r>
            <a:r>
              <a:rPr sz="3400" spc="484" dirty="0">
                <a:latin typeface="Times New Roman"/>
                <a:cs typeface="Times New Roman"/>
              </a:rPr>
              <a:t> </a:t>
            </a:r>
            <a:r>
              <a:rPr sz="3400" spc="120" dirty="0">
                <a:latin typeface="Times New Roman"/>
                <a:cs typeface="Times New Roman"/>
              </a:rPr>
              <a:t>“.</a:t>
            </a:r>
            <a:r>
              <a:rPr sz="3400" spc="484" dirty="0">
                <a:latin typeface="Times New Roman"/>
                <a:cs typeface="Times New Roman"/>
              </a:rPr>
              <a:t> </a:t>
            </a:r>
            <a:r>
              <a:rPr sz="3400" spc="65" dirty="0">
                <a:latin typeface="Times New Roman"/>
                <a:cs typeface="Times New Roman"/>
              </a:rPr>
              <a:t>.</a:t>
            </a:r>
            <a:r>
              <a:rPr sz="3400" spc="480" dirty="0">
                <a:latin typeface="Times New Roman"/>
                <a:cs typeface="Times New Roman"/>
              </a:rPr>
              <a:t> </a:t>
            </a:r>
            <a:r>
              <a:rPr sz="3400" spc="130" dirty="0">
                <a:latin typeface="Times New Roman"/>
                <a:cs typeface="Times New Roman"/>
              </a:rPr>
              <a:t>.no</a:t>
            </a:r>
            <a:r>
              <a:rPr sz="3400" spc="484" dirty="0">
                <a:latin typeface="Times New Roman"/>
                <a:cs typeface="Times New Roman"/>
              </a:rPr>
              <a:t> </a:t>
            </a:r>
            <a:r>
              <a:rPr sz="3400" spc="70" dirty="0">
                <a:latin typeface="Times New Roman"/>
                <a:cs typeface="Times New Roman"/>
              </a:rPr>
              <a:t>one </a:t>
            </a:r>
            <a:r>
              <a:rPr sz="3400" dirty="0">
                <a:latin typeface="Times New Roman"/>
                <a:cs typeface="Times New Roman"/>
              </a:rPr>
              <a:t>was</a:t>
            </a:r>
            <a:r>
              <a:rPr sz="3400" spc="35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Times New Roman"/>
                <a:cs typeface="Times New Roman"/>
              </a:rPr>
              <a:t>wiser</a:t>
            </a:r>
            <a:r>
              <a:rPr sz="3400" spc="40" dirty="0">
                <a:latin typeface="Times New Roman"/>
                <a:cs typeface="Times New Roman"/>
              </a:rPr>
              <a:t> </a:t>
            </a:r>
            <a:r>
              <a:rPr sz="3400" spc="95" dirty="0">
                <a:latin typeface="Times New Roman"/>
                <a:cs typeface="Times New Roman"/>
              </a:rPr>
              <a:t>[than</a:t>
            </a:r>
            <a:r>
              <a:rPr sz="3400" spc="40" dirty="0">
                <a:latin typeface="Times New Roman"/>
                <a:cs typeface="Times New Roman"/>
              </a:rPr>
              <a:t> </a:t>
            </a:r>
            <a:r>
              <a:rPr sz="3400" spc="50" dirty="0">
                <a:latin typeface="Times New Roman"/>
                <a:cs typeface="Times New Roman"/>
              </a:rPr>
              <a:t>Socrates].”</a:t>
            </a:r>
            <a:r>
              <a:rPr sz="3400" spc="40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Times New Roman"/>
                <a:cs typeface="Times New Roman"/>
              </a:rPr>
              <a:t>(26</a:t>
            </a:r>
            <a:r>
              <a:rPr sz="3400" spc="40" dirty="0">
                <a:latin typeface="Times New Roman"/>
                <a:cs typeface="Times New Roman"/>
              </a:rPr>
              <a:t> </a:t>
            </a:r>
            <a:r>
              <a:rPr sz="3400" spc="-10" dirty="0">
                <a:latin typeface="Times New Roman"/>
                <a:cs typeface="Times New Roman"/>
              </a:rPr>
              <a:t>21-</a:t>
            </a:r>
            <a:r>
              <a:rPr sz="3400" spc="45" dirty="0">
                <a:latin typeface="Times New Roman"/>
                <a:cs typeface="Times New Roman"/>
              </a:rPr>
              <a:t>b).</a:t>
            </a:r>
            <a:endParaRPr sz="3400">
              <a:latin typeface="Times New Roman"/>
              <a:cs typeface="Times New Roman"/>
            </a:endParaRPr>
          </a:p>
          <a:p>
            <a:pPr marL="12700" marR="5080" indent="250190" algn="just">
              <a:lnSpc>
                <a:spcPct val="115799"/>
              </a:lnSpc>
            </a:pPr>
            <a:r>
              <a:rPr sz="3400" spc="70" dirty="0">
                <a:latin typeface="Times New Roman"/>
                <a:cs typeface="Times New Roman"/>
              </a:rPr>
              <a:t>Socrates</a:t>
            </a:r>
            <a:r>
              <a:rPr sz="3400" spc="160" dirty="0">
                <a:latin typeface="Times New Roman"/>
                <a:cs typeface="Times New Roman"/>
              </a:rPr>
              <a:t>  </a:t>
            </a:r>
            <a:r>
              <a:rPr sz="3400" dirty="0">
                <a:latin typeface="Times New Roman"/>
                <a:cs typeface="Times New Roman"/>
              </a:rPr>
              <a:t>describes</a:t>
            </a:r>
            <a:r>
              <a:rPr sz="3400" spc="160" dirty="0">
                <a:latin typeface="Times New Roman"/>
                <a:cs typeface="Times New Roman"/>
              </a:rPr>
              <a:t>  </a:t>
            </a:r>
            <a:r>
              <a:rPr sz="3400" dirty="0">
                <a:latin typeface="Times New Roman"/>
                <a:cs typeface="Times New Roman"/>
              </a:rPr>
              <a:t>“[he]</a:t>
            </a:r>
            <a:r>
              <a:rPr sz="3400" spc="160" dirty="0">
                <a:latin typeface="Times New Roman"/>
                <a:cs typeface="Times New Roman"/>
              </a:rPr>
              <a:t>  </a:t>
            </a:r>
            <a:r>
              <a:rPr sz="3400" spc="110" dirty="0">
                <a:latin typeface="Times New Roman"/>
                <a:cs typeface="Times New Roman"/>
              </a:rPr>
              <a:t>must</a:t>
            </a:r>
            <a:r>
              <a:rPr sz="3400" spc="165" dirty="0">
                <a:latin typeface="Times New Roman"/>
                <a:cs typeface="Times New Roman"/>
              </a:rPr>
              <a:t>  </a:t>
            </a:r>
            <a:r>
              <a:rPr sz="3400" dirty="0">
                <a:latin typeface="Times New Roman"/>
                <a:cs typeface="Times New Roman"/>
              </a:rPr>
              <a:t>give</a:t>
            </a:r>
            <a:r>
              <a:rPr sz="3400" spc="160" dirty="0">
                <a:latin typeface="Times New Roman"/>
                <a:cs typeface="Times New Roman"/>
              </a:rPr>
              <a:t>  </a:t>
            </a:r>
            <a:r>
              <a:rPr sz="3400" spc="145" dirty="0">
                <a:latin typeface="Times New Roman"/>
                <a:cs typeface="Times New Roman"/>
              </a:rPr>
              <a:t>an </a:t>
            </a:r>
            <a:r>
              <a:rPr sz="3400" spc="110" dirty="0">
                <a:latin typeface="Times New Roman"/>
                <a:cs typeface="Times New Roman"/>
              </a:rPr>
              <a:t>account</a:t>
            </a:r>
            <a:r>
              <a:rPr sz="3400" spc="130" dirty="0">
                <a:latin typeface="Times New Roman"/>
                <a:cs typeface="Times New Roman"/>
              </a:rPr>
              <a:t>  </a:t>
            </a:r>
            <a:r>
              <a:rPr sz="3400" spc="75" dirty="0">
                <a:latin typeface="Times New Roman"/>
                <a:cs typeface="Times New Roman"/>
              </a:rPr>
              <a:t>of</a:t>
            </a:r>
            <a:r>
              <a:rPr sz="3400" spc="125" dirty="0">
                <a:latin typeface="Times New Roman"/>
                <a:cs typeface="Times New Roman"/>
              </a:rPr>
              <a:t>  </a:t>
            </a:r>
            <a:r>
              <a:rPr sz="3400" dirty="0">
                <a:latin typeface="Times New Roman"/>
                <a:cs typeface="Times New Roman"/>
              </a:rPr>
              <a:t>[his]</a:t>
            </a:r>
            <a:r>
              <a:rPr sz="3400" spc="135" dirty="0">
                <a:latin typeface="Times New Roman"/>
                <a:cs typeface="Times New Roman"/>
              </a:rPr>
              <a:t>  </a:t>
            </a:r>
            <a:r>
              <a:rPr sz="3400" spc="60" dirty="0">
                <a:latin typeface="Times New Roman"/>
                <a:cs typeface="Times New Roman"/>
              </a:rPr>
              <a:t>journeyings</a:t>
            </a:r>
            <a:r>
              <a:rPr sz="3400" spc="135" dirty="0">
                <a:latin typeface="Times New Roman"/>
                <a:cs typeface="Times New Roman"/>
              </a:rPr>
              <a:t>  </a:t>
            </a:r>
            <a:r>
              <a:rPr sz="3400" spc="70" dirty="0">
                <a:latin typeface="Times New Roman"/>
                <a:cs typeface="Times New Roman"/>
              </a:rPr>
              <a:t>as</a:t>
            </a:r>
            <a:r>
              <a:rPr sz="3400" spc="135" dirty="0">
                <a:latin typeface="Times New Roman"/>
                <a:cs typeface="Times New Roman"/>
              </a:rPr>
              <a:t>  </a:t>
            </a:r>
            <a:r>
              <a:rPr sz="3400" dirty="0">
                <a:latin typeface="Times New Roman"/>
                <a:cs typeface="Times New Roman"/>
              </a:rPr>
              <a:t>if</a:t>
            </a:r>
            <a:r>
              <a:rPr sz="3400" spc="125" dirty="0">
                <a:latin typeface="Times New Roman"/>
                <a:cs typeface="Times New Roman"/>
              </a:rPr>
              <a:t>  </a:t>
            </a:r>
            <a:r>
              <a:rPr sz="3400" spc="55" dirty="0">
                <a:latin typeface="Times New Roman"/>
                <a:cs typeface="Times New Roman"/>
              </a:rPr>
              <a:t>they </a:t>
            </a:r>
            <a:r>
              <a:rPr sz="3400" dirty="0">
                <a:latin typeface="Times New Roman"/>
                <a:cs typeface="Times New Roman"/>
              </a:rPr>
              <a:t>were</a:t>
            </a:r>
            <a:r>
              <a:rPr sz="3400" spc="235" dirty="0">
                <a:latin typeface="Times New Roman"/>
                <a:cs typeface="Times New Roman"/>
              </a:rPr>
              <a:t>  </a:t>
            </a:r>
            <a:r>
              <a:rPr sz="3400" spc="110" dirty="0">
                <a:latin typeface="Times New Roman"/>
                <a:cs typeface="Times New Roman"/>
              </a:rPr>
              <a:t>labours</a:t>
            </a:r>
            <a:r>
              <a:rPr sz="3400" spc="240" dirty="0">
                <a:latin typeface="Times New Roman"/>
                <a:cs typeface="Times New Roman"/>
              </a:rPr>
              <a:t>  </a:t>
            </a:r>
            <a:r>
              <a:rPr sz="3400" spc="125" dirty="0">
                <a:latin typeface="Times New Roman"/>
                <a:cs typeface="Times New Roman"/>
              </a:rPr>
              <a:t>undertaken</a:t>
            </a:r>
            <a:r>
              <a:rPr sz="3400" spc="235" dirty="0">
                <a:latin typeface="Times New Roman"/>
                <a:cs typeface="Times New Roman"/>
              </a:rPr>
              <a:t>  </a:t>
            </a:r>
            <a:r>
              <a:rPr sz="3400" spc="170" dirty="0">
                <a:latin typeface="Times New Roman"/>
                <a:cs typeface="Times New Roman"/>
              </a:rPr>
              <a:t>to</a:t>
            </a:r>
            <a:r>
              <a:rPr sz="3400" spc="240" dirty="0">
                <a:latin typeface="Times New Roman"/>
                <a:cs typeface="Times New Roman"/>
              </a:rPr>
              <a:t>  </a:t>
            </a:r>
            <a:r>
              <a:rPr sz="3400" spc="90" dirty="0">
                <a:latin typeface="Times New Roman"/>
                <a:cs typeface="Times New Roman"/>
              </a:rPr>
              <a:t>prove</a:t>
            </a:r>
            <a:r>
              <a:rPr sz="3400" spc="240" dirty="0">
                <a:latin typeface="Times New Roman"/>
                <a:cs typeface="Times New Roman"/>
              </a:rPr>
              <a:t>  </a:t>
            </a:r>
            <a:r>
              <a:rPr sz="3400" spc="75" dirty="0">
                <a:latin typeface="Times New Roman"/>
                <a:cs typeface="Times New Roman"/>
              </a:rPr>
              <a:t>the</a:t>
            </a:r>
            <a:endParaRPr sz="34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0325200" y="5598559"/>
            <a:ext cx="5948680" cy="54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400" spc="65" dirty="0">
                <a:latin typeface="Times New Roman"/>
                <a:cs typeface="Times New Roman"/>
              </a:rPr>
              <a:t>oracle</a:t>
            </a:r>
            <a:r>
              <a:rPr sz="3400" spc="20" dirty="0">
                <a:latin typeface="Times New Roman"/>
                <a:cs typeface="Times New Roman"/>
              </a:rPr>
              <a:t> </a:t>
            </a:r>
            <a:r>
              <a:rPr sz="3400" spc="85" dirty="0">
                <a:latin typeface="Times New Roman"/>
                <a:cs typeface="Times New Roman"/>
              </a:rPr>
              <a:t>irrefutable.”</a:t>
            </a:r>
            <a:r>
              <a:rPr sz="3400" spc="25" dirty="0">
                <a:latin typeface="Times New Roman"/>
                <a:cs typeface="Times New Roman"/>
              </a:rPr>
              <a:t> </a:t>
            </a:r>
            <a:r>
              <a:rPr sz="3400" spc="-10" dirty="0">
                <a:latin typeface="Times New Roman"/>
                <a:cs typeface="Times New Roman"/>
              </a:rPr>
              <a:t>(26-</a:t>
            </a:r>
            <a:r>
              <a:rPr sz="3400" dirty="0">
                <a:latin typeface="Times New Roman"/>
                <a:cs typeface="Times New Roman"/>
              </a:rPr>
              <a:t>27</a:t>
            </a:r>
            <a:r>
              <a:rPr sz="3400" spc="25" dirty="0">
                <a:latin typeface="Times New Roman"/>
                <a:cs typeface="Times New Roman"/>
              </a:rPr>
              <a:t> </a:t>
            </a:r>
            <a:r>
              <a:rPr sz="3400" spc="-10" dirty="0">
                <a:latin typeface="Times New Roman"/>
                <a:cs typeface="Times New Roman"/>
              </a:rPr>
              <a:t>22-</a:t>
            </a:r>
            <a:r>
              <a:rPr sz="3400" spc="45" dirty="0">
                <a:latin typeface="Times New Roman"/>
                <a:cs typeface="Times New Roman"/>
              </a:rPr>
              <a:t>b).</a:t>
            </a:r>
            <a:endParaRPr sz="3400">
              <a:latin typeface="Times New Roman"/>
              <a:cs typeface="Times New Roman"/>
            </a:endParaRPr>
          </a:p>
        </p:txBody>
      </p:sp>
      <p:pic>
        <p:nvPicPr>
          <p:cNvPr id="14" name="object 14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0061080" y="6481178"/>
            <a:ext cx="104775" cy="104774"/>
          </a:xfrm>
          <a:prstGeom prst="rect">
            <a:avLst/>
          </a:prstGeom>
        </p:spPr>
      </p:pic>
      <p:sp>
        <p:nvSpPr>
          <p:cNvPr id="15" name="object 15"/>
          <p:cNvSpPr txBox="1"/>
          <p:nvPr/>
        </p:nvSpPr>
        <p:spPr>
          <a:xfrm>
            <a:off x="10325200" y="6116681"/>
            <a:ext cx="7728584" cy="18256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15799"/>
              </a:lnSpc>
              <a:spcBef>
                <a:spcPts val="100"/>
              </a:spcBef>
            </a:pPr>
            <a:r>
              <a:rPr sz="3400" spc="70" dirty="0">
                <a:latin typeface="Times New Roman"/>
                <a:cs typeface="Times New Roman"/>
              </a:rPr>
              <a:t>Like</a:t>
            </a:r>
            <a:r>
              <a:rPr sz="3400" spc="300" dirty="0">
                <a:latin typeface="Times New Roman"/>
                <a:cs typeface="Times New Roman"/>
              </a:rPr>
              <a:t>  </a:t>
            </a:r>
            <a:r>
              <a:rPr sz="3400" spc="180" dirty="0">
                <a:latin typeface="Times New Roman"/>
                <a:cs typeface="Times New Roman"/>
              </a:rPr>
              <a:t>a</a:t>
            </a:r>
            <a:r>
              <a:rPr sz="3400" spc="300" dirty="0">
                <a:latin typeface="Times New Roman"/>
                <a:cs typeface="Times New Roman"/>
              </a:rPr>
              <a:t>  </a:t>
            </a:r>
            <a:r>
              <a:rPr sz="3400" spc="65" dirty="0">
                <a:latin typeface="Times New Roman"/>
                <a:cs typeface="Times New Roman"/>
              </a:rPr>
              <a:t>mythic</a:t>
            </a:r>
            <a:r>
              <a:rPr sz="3400" spc="305" dirty="0">
                <a:latin typeface="Times New Roman"/>
                <a:cs typeface="Times New Roman"/>
              </a:rPr>
              <a:t>  </a:t>
            </a:r>
            <a:r>
              <a:rPr sz="3400" spc="114" dirty="0">
                <a:latin typeface="Times New Roman"/>
                <a:cs typeface="Times New Roman"/>
              </a:rPr>
              <a:t>hero</a:t>
            </a:r>
            <a:r>
              <a:rPr sz="3400" spc="300" dirty="0">
                <a:latin typeface="Times New Roman"/>
                <a:cs typeface="Times New Roman"/>
              </a:rPr>
              <a:t>  </a:t>
            </a:r>
            <a:r>
              <a:rPr sz="3400" spc="70" dirty="0">
                <a:latin typeface="Times New Roman"/>
                <a:cs typeface="Times New Roman"/>
              </a:rPr>
              <a:t>Socrates</a:t>
            </a:r>
            <a:r>
              <a:rPr sz="3400" spc="300" dirty="0">
                <a:latin typeface="Times New Roman"/>
                <a:cs typeface="Times New Roman"/>
              </a:rPr>
              <a:t>  </a:t>
            </a:r>
            <a:r>
              <a:rPr sz="3400" spc="50" dirty="0">
                <a:latin typeface="Times New Roman"/>
                <a:cs typeface="Times New Roman"/>
              </a:rPr>
              <a:t>obeys</a:t>
            </a:r>
            <a:r>
              <a:rPr sz="3400" spc="305" dirty="0">
                <a:latin typeface="Times New Roman"/>
                <a:cs typeface="Times New Roman"/>
              </a:rPr>
              <a:t>  </a:t>
            </a:r>
            <a:r>
              <a:rPr sz="3400" spc="130" dirty="0">
                <a:latin typeface="Times New Roman"/>
                <a:cs typeface="Times New Roman"/>
              </a:rPr>
              <a:t>a </a:t>
            </a:r>
            <a:r>
              <a:rPr sz="3400" dirty="0">
                <a:latin typeface="Times New Roman"/>
                <a:cs typeface="Times New Roman"/>
              </a:rPr>
              <a:t>divine</a:t>
            </a:r>
            <a:r>
              <a:rPr sz="3400" spc="480" dirty="0">
                <a:latin typeface="Times New Roman"/>
                <a:cs typeface="Times New Roman"/>
              </a:rPr>
              <a:t> </a:t>
            </a:r>
            <a:r>
              <a:rPr sz="3400" spc="125" dirty="0">
                <a:latin typeface="Times New Roman"/>
                <a:cs typeface="Times New Roman"/>
              </a:rPr>
              <a:t>command</a:t>
            </a:r>
            <a:r>
              <a:rPr sz="3400" spc="484" dirty="0">
                <a:latin typeface="Times New Roman"/>
                <a:cs typeface="Times New Roman"/>
              </a:rPr>
              <a:t> </a:t>
            </a:r>
            <a:r>
              <a:rPr sz="3400" spc="170" dirty="0">
                <a:latin typeface="Times New Roman"/>
                <a:cs typeface="Times New Roman"/>
              </a:rPr>
              <a:t>and</a:t>
            </a:r>
            <a:r>
              <a:rPr sz="3400" spc="484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Times New Roman"/>
                <a:cs typeface="Times New Roman"/>
              </a:rPr>
              <a:t>faces</a:t>
            </a:r>
            <a:r>
              <a:rPr sz="3400" spc="484" dirty="0">
                <a:latin typeface="Times New Roman"/>
                <a:cs typeface="Times New Roman"/>
              </a:rPr>
              <a:t> </a:t>
            </a:r>
            <a:r>
              <a:rPr sz="3400" spc="130" dirty="0">
                <a:latin typeface="Times New Roman"/>
                <a:cs typeface="Times New Roman"/>
              </a:rPr>
              <a:t>death</a:t>
            </a:r>
            <a:r>
              <a:rPr sz="3400" spc="480" dirty="0">
                <a:latin typeface="Times New Roman"/>
                <a:cs typeface="Times New Roman"/>
              </a:rPr>
              <a:t> </a:t>
            </a:r>
            <a:r>
              <a:rPr sz="3400" spc="-10" dirty="0">
                <a:latin typeface="Times New Roman"/>
                <a:cs typeface="Times New Roman"/>
              </a:rPr>
              <a:t>calmly. </a:t>
            </a:r>
            <a:r>
              <a:rPr sz="3400" dirty="0">
                <a:latin typeface="Times New Roman"/>
                <a:cs typeface="Times New Roman"/>
              </a:rPr>
              <a:t>Socrates’</a:t>
            </a:r>
            <a:r>
              <a:rPr sz="3400" spc="165" dirty="0">
                <a:latin typeface="Times New Roman"/>
                <a:cs typeface="Times New Roman"/>
              </a:rPr>
              <a:t> </a:t>
            </a:r>
            <a:r>
              <a:rPr sz="3400" spc="135" dirty="0">
                <a:latin typeface="Times New Roman"/>
                <a:cs typeface="Times New Roman"/>
              </a:rPr>
              <a:t>labour</a:t>
            </a:r>
            <a:r>
              <a:rPr sz="3400" spc="165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Times New Roman"/>
                <a:cs typeface="Times New Roman"/>
              </a:rPr>
              <a:t>is</a:t>
            </a:r>
            <a:r>
              <a:rPr sz="3400" spc="165" dirty="0">
                <a:latin typeface="Times New Roman"/>
                <a:cs typeface="Times New Roman"/>
              </a:rPr>
              <a:t> </a:t>
            </a:r>
            <a:r>
              <a:rPr sz="3400" spc="55" dirty="0">
                <a:latin typeface="Times New Roman"/>
                <a:cs typeface="Times New Roman"/>
              </a:rPr>
              <a:t>helping</a:t>
            </a:r>
            <a:r>
              <a:rPr sz="3400" spc="170" dirty="0">
                <a:latin typeface="Times New Roman"/>
                <a:cs typeface="Times New Roman"/>
              </a:rPr>
              <a:t> </a:t>
            </a:r>
            <a:r>
              <a:rPr sz="3400" spc="100" dirty="0">
                <a:latin typeface="Times New Roman"/>
                <a:cs typeface="Times New Roman"/>
              </a:rPr>
              <a:t>others</a:t>
            </a:r>
            <a:r>
              <a:rPr sz="3400" spc="165" dirty="0">
                <a:latin typeface="Times New Roman"/>
                <a:cs typeface="Times New Roman"/>
              </a:rPr>
              <a:t> </a:t>
            </a:r>
            <a:r>
              <a:rPr sz="3400" spc="65" dirty="0">
                <a:latin typeface="Times New Roman"/>
                <a:cs typeface="Times New Roman"/>
              </a:rPr>
              <a:t>care</a:t>
            </a:r>
            <a:r>
              <a:rPr sz="3400" spc="165" dirty="0">
                <a:latin typeface="Times New Roman"/>
                <a:cs typeface="Times New Roman"/>
              </a:rPr>
              <a:t> </a:t>
            </a:r>
            <a:r>
              <a:rPr sz="3400" spc="85" dirty="0">
                <a:latin typeface="Times New Roman"/>
                <a:cs typeface="Times New Roman"/>
              </a:rPr>
              <a:t>for</a:t>
            </a:r>
            <a:endParaRPr sz="34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0325200" y="7916906"/>
            <a:ext cx="7729220" cy="18256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15799"/>
              </a:lnSpc>
              <a:spcBef>
                <a:spcPts val="100"/>
              </a:spcBef>
            </a:pPr>
            <a:r>
              <a:rPr sz="3400" spc="70" dirty="0">
                <a:latin typeface="Times New Roman"/>
                <a:cs typeface="Times New Roman"/>
              </a:rPr>
              <a:t>virtue.</a:t>
            </a:r>
            <a:r>
              <a:rPr sz="3400" spc="655" dirty="0">
                <a:latin typeface="Times New Roman"/>
                <a:cs typeface="Times New Roman"/>
              </a:rPr>
              <a:t>  </a:t>
            </a:r>
            <a:r>
              <a:rPr sz="3400" dirty="0">
                <a:latin typeface="Times New Roman"/>
                <a:cs typeface="Times New Roman"/>
              </a:rPr>
              <a:t>All</a:t>
            </a:r>
            <a:r>
              <a:rPr sz="3400" spc="660" dirty="0">
                <a:latin typeface="Times New Roman"/>
                <a:cs typeface="Times New Roman"/>
              </a:rPr>
              <a:t>  </a:t>
            </a:r>
            <a:r>
              <a:rPr sz="3400" spc="100" dirty="0">
                <a:latin typeface="Times New Roman"/>
                <a:cs typeface="Times New Roman"/>
              </a:rPr>
              <a:t>are</a:t>
            </a:r>
            <a:r>
              <a:rPr sz="3400" spc="660" dirty="0">
                <a:latin typeface="Times New Roman"/>
                <a:cs typeface="Times New Roman"/>
              </a:rPr>
              <a:t>  </a:t>
            </a:r>
            <a:r>
              <a:rPr sz="3400" spc="120" dirty="0">
                <a:latin typeface="Times New Roman"/>
                <a:cs typeface="Times New Roman"/>
              </a:rPr>
              <a:t>ignorant</a:t>
            </a:r>
            <a:r>
              <a:rPr sz="3400" spc="660" dirty="0">
                <a:latin typeface="Times New Roman"/>
                <a:cs typeface="Times New Roman"/>
              </a:rPr>
              <a:t>  </a:t>
            </a:r>
            <a:r>
              <a:rPr sz="3400" spc="75" dirty="0">
                <a:latin typeface="Times New Roman"/>
                <a:cs typeface="Times New Roman"/>
              </a:rPr>
              <a:t>of</a:t>
            </a:r>
            <a:r>
              <a:rPr sz="3400" spc="640" dirty="0">
                <a:latin typeface="Times New Roman"/>
                <a:cs typeface="Times New Roman"/>
              </a:rPr>
              <a:t>  </a:t>
            </a:r>
            <a:r>
              <a:rPr sz="3400" spc="80" dirty="0">
                <a:latin typeface="Times New Roman"/>
                <a:cs typeface="Times New Roman"/>
              </a:rPr>
              <a:t>ultimate Wisdom,</a:t>
            </a:r>
            <a:r>
              <a:rPr sz="3400" dirty="0">
                <a:latin typeface="Times New Roman"/>
                <a:cs typeface="Times New Roman"/>
              </a:rPr>
              <a:t>  </a:t>
            </a:r>
            <a:r>
              <a:rPr sz="3400" spc="65" dirty="0">
                <a:latin typeface="Times New Roman"/>
                <a:cs typeface="Times New Roman"/>
              </a:rPr>
              <a:t>so</a:t>
            </a:r>
            <a:r>
              <a:rPr sz="3400" spc="5" dirty="0">
                <a:latin typeface="Times New Roman"/>
                <a:cs typeface="Times New Roman"/>
              </a:rPr>
              <a:t>  </a:t>
            </a:r>
            <a:r>
              <a:rPr sz="3400" dirty="0">
                <a:latin typeface="Times New Roman"/>
                <a:cs typeface="Times New Roman"/>
              </a:rPr>
              <a:t>all</a:t>
            </a:r>
            <a:r>
              <a:rPr sz="3400" spc="5" dirty="0">
                <a:latin typeface="Times New Roman"/>
                <a:cs typeface="Times New Roman"/>
              </a:rPr>
              <a:t>  </a:t>
            </a:r>
            <a:r>
              <a:rPr sz="3400" spc="130" dirty="0">
                <a:latin typeface="Times New Roman"/>
                <a:cs typeface="Times New Roman"/>
              </a:rPr>
              <a:t>ought</a:t>
            </a:r>
            <a:r>
              <a:rPr sz="3400" spc="5" dirty="0">
                <a:latin typeface="Times New Roman"/>
                <a:cs typeface="Times New Roman"/>
              </a:rPr>
              <a:t>  </a:t>
            </a:r>
            <a:r>
              <a:rPr sz="3400" spc="170" dirty="0">
                <a:latin typeface="Times New Roman"/>
                <a:cs typeface="Times New Roman"/>
              </a:rPr>
              <a:t>to</a:t>
            </a:r>
            <a:r>
              <a:rPr sz="3400" dirty="0">
                <a:latin typeface="Times New Roman"/>
                <a:cs typeface="Times New Roman"/>
              </a:rPr>
              <a:t>  seek</a:t>
            </a:r>
            <a:r>
              <a:rPr sz="3400" spc="5" dirty="0">
                <a:latin typeface="Times New Roman"/>
                <a:cs typeface="Times New Roman"/>
              </a:rPr>
              <a:t>  </a:t>
            </a:r>
            <a:r>
              <a:rPr sz="3400" spc="170" dirty="0">
                <a:latin typeface="Times New Roman"/>
                <a:cs typeface="Times New Roman"/>
              </a:rPr>
              <a:t>Truth</a:t>
            </a:r>
            <a:r>
              <a:rPr sz="3400" spc="5" dirty="0">
                <a:latin typeface="Times New Roman"/>
                <a:cs typeface="Times New Roman"/>
              </a:rPr>
              <a:t>  </a:t>
            </a:r>
            <a:r>
              <a:rPr sz="3400" spc="45" dirty="0">
                <a:latin typeface="Times New Roman"/>
                <a:cs typeface="Times New Roman"/>
              </a:rPr>
              <a:t>as </a:t>
            </a:r>
            <a:r>
              <a:rPr sz="3400" dirty="0">
                <a:latin typeface="Times New Roman"/>
                <a:cs typeface="Times New Roman"/>
              </a:rPr>
              <a:t>lovers</a:t>
            </a:r>
            <a:r>
              <a:rPr sz="3400" spc="125" dirty="0">
                <a:latin typeface="Times New Roman"/>
                <a:cs typeface="Times New Roman"/>
              </a:rPr>
              <a:t> </a:t>
            </a:r>
            <a:r>
              <a:rPr sz="3400" spc="110" dirty="0">
                <a:latin typeface="Times New Roman"/>
                <a:cs typeface="Times New Roman"/>
              </a:rPr>
              <a:t>without</a:t>
            </a:r>
            <a:r>
              <a:rPr sz="3400" spc="125" dirty="0">
                <a:latin typeface="Times New Roman"/>
                <a:cs typeface="Times New Roman"/>
              </a:rPr>
              <a:t> </a:t>
            </a:r>
            <a:r>
              <a:rPr sz="3400" spc="105" dirty="0">
                <a:latin typeface="Times New Roman"/>
                <a:cs typeface="Times New Roman"/>
              </a:rPr>
              <a:t>proof.</a:t>
            </a:r>
            <a:endParaRPr sz="34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6929192" y="88227"/>
            <a:ext cx="11010265" cy="787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000" i="1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The</a:t>
            </a:r>
            <a:r>
              <a:rPr sz="5000" i="1" u="heavy" spc="-7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5000" i="1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Oracular</a:t>
            </a:r>
            <a:r>
              <a:rPr sz="5000" i="1" u="heavy" spc="-7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5000" i="1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Ori</a:t>
            </a:r>
            <a:r>
              <a:rPr sz="5000" i="1" dirty="0">
                <a:latin typeface="Times New Roman"/>
                <a:cs typeface="Times New Roman"/>
              </a:rPr>
              <a:t>g</a:t>
            </a:r>
            <a:r>
              <a:rPr sz="5000" i="1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in</a:t>
            </a:r>
            <a:r>
              <a:rPr sz="5000" i="1" u="heavy" spc="-7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5000" i="1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of</a:t>
            </a:r>
            <a:r>
              <a:rPr sz="5000" i="1" u="heavy" spc="-7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5000" i="1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Socrates'</a:t>
            </a:r>
            <a:r>
              <a:rPr sz="5000" i="1" u="heavy" spc="-7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5000" i="1" u="heavy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Labour </a:t>
            </a:r>
            <a:endParaRPr sz="50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25412" y="-4847"/>
            <a:ext cx="5587365" cy="22733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15199"/>
              </a:lnSpc>
              <a:spcBef>
                <a:spcPts val="100"/>
              </a:spcBef>
            </a:pPr>
            <a:r>
              <a:rPr sz="3200" b="1" dirty="0">
                <a:latin typeface="Times New Roman"/>
                <a:cs typeface="Times New Roman"/>
              </a:rPr>
              <a:t>“.</a:t>
            </a:r>
            <a:r>
              <a:rPr sz="3200" b="1" spc="-90" dirty="0">
                <a:latin typeface="Times New Roman"/>
                <a:cs typeface="Times New Roman"/>
              </a:rPr>
              <a:t> </a:t>
            </a:r>
            <a:r>
              <a:rPr sz="3200" b="1" spc="60" dirty="0">
                <a:latin typeface="Times New Roman"/>
                <a:cs typeface="Times New Roman"/>
              </a:rPr>
              <a:t>.</a:t>
            </a:r>
            <a:r>
              <a:rPr sz="3200" b="1" spc="-90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.in</a:t>
            </a:r>
            <a:r>
              <a:rPr sz="3200" b="1" spc="-90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fact</a:t>
            </a:r>
            <a:r>
              <a:rPr sz="3200" b="1" spc="-95" dirty="0">
                <a:latin typeface="Times New Roman"/>
                <a:cs typeface="Times New Roman"/>
              </a:rPr>
              <a:t> </a:t>
            </a:r>
            <a:r>
              <a:rPr sz="3200" b="1" spc="-25" dirty="0">
                <a:latin typeface="Times New Roman"/>
                <a:cs typeface="Times New Roman"/>
              </a:rPr>
              <a:t>the</a:t>
            </a:r>
            <a:r>
              <a:rPr sz="3200" b="1" spc="-90" dirty="0">
                <a:latin typeface="Times New Roman"/>
                <a:cs typeface="Times New Roman"/>
              </a:rPr>
              <a:t> </a:t>
            </a:r>
            <a:r>
              <a:rPr sz="3200" b="1" spc="-10" dirty="0">
                <a:latin typeface="Times New Roman"/>
                <a:cs typeface="Times New Roman"/>
              </a:rPr>
              <a:t>god</a:t>
            </a:r>
            <a:r>
              <a:rPr sz="3200" b="1" spc="-90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is</a:t>
            </a:r>
            <a:r>
              <a:rPr sz="3200" b="1" spc="-90" dirty="0">
                <a:latin typeface="Times New Roman"/>
                <a:cs typeface="Times New Roman"/>
              </a:rPr>
              <a:t> </a:t>
            </a:r>
            <a:r>
              <a:rPr sz="3200" b="1" spc="-30" dirty="0">
                <a:latin typeface="Times New Roman"/>
                <a:cs typeface="Times New Roman"/>
              </a:rPr>
              <a:t>wise</a:t>
            </a:r>
            <a:r>
              <a:rPr sz="3200" b="1" spc="-90" dirty="0">
                <a:latin typeface="Times New Roman"/>
                <a:cs typeface="Times New Roman"/>
              </a:rPr>
              <a:t> </a:t>
            </a:r>
            <a:r>
              <a:rPr sz="3200" b="1" spc="-55" dirty="0">
                <a:latin typeface="Times New Roman"/>
                <a:cs typeface="Times New Roman"/>
              </a:rPr>
              <a:t>and.</a:t>
            </a:r>
            <a:r>
              <a:rPr sz="3200" b="1" spc="-85" dirty="0">
                <a:latin typeface="Times New Roman"/>
                <a:cs typeface="Times New Roman"/>
              </a:rPr>
              <a:t> </a:t>
            </a:r>
            <a:r>
              <a:rPr sz="3200" b="1" spc="60" dirty="0">
                <a:latin typeface="Times New Roman"/>
                <a:cs typeface="Times New Roman"/>
              </a:rPr>
              <a:t>.</a:t>
            </a:r>
            <a:r>
              <a:rPr sz="3200" b="1" spc="-90" dirty="0">
                <a:latin typeface="Times New Roman"/>
                <a:cs typeface="Times New Roman"/>
              </a:rPr>
              <a:t> </a:t>
            </a:r>
            <a:r>
              <a:rPr sz="3200" b="1" spc="10" dirty="0">
                <a:latin typeface="Times New Roman"/>
                <a:cs typeface="Times New Roman"/>
              </a:rPr>
              <a:t>. </a:t>
            </a:r>
            <a:r>
              <a:rPr sz="3200" b="1" spc="-40" dirty="0">
                <a:latin typeface="Times New Roman"/>
                <a:cs typeface="Times New Roman"/>
              </a:rPr>
              <a:t>his</a:t>
            </a:r>
            <a:r>
              <a:rPr sz="3200" b="1" spc="-110" dirty="0">
                <a:latin typeface="Times New Roman"/>
                <a:cs typeface="Times New Roman"/>
              </a:rPr>
              <a:t> </a:t>
            </a:r>
            <a:r>
              <a:rPr sz="3200" b="1" spc="-70" dirty="0">
                <a:latin typeface="Times New Roman"/>
                <a:cs typeface="Times New Roman"/>
              </a:rPr>
              <a:t>oracular</a:t>
            </a:r>
            <a:r>
              <a:rPr sz="3200" b="1" spc="-105" dirty="0">
                <a:latin typeface="Times New Roman"/>
                <a:cs typeface="Times New Roman"/>
              </a:rPr>
              <a:t> </a:t>
            </a:r>
            <a:r>
              <a:rPr sz="3200" b="1" spc="-85" dirty="0">
                <a:latin typeface="Times New Roman"/>
                <a:cs typeface="Times New Roman"/>
              </a:rPr>
              <a:t>response</a:t>
            </a:r>
            <a:r>
              <a:rPr sz="3200" b="1" spc="-105" dirty="0">
                <a:latin typeface="Times New Roman"/>
                <a:cs typeface="Times New Roman"/>
              </a:rPr>
              <a:t> </a:t>
            </a:r>
            <a:r>
              <a:rPr sz="3200" b="1" spc="-75" dirty="0">
                <a:latin typeface="Times New Roman"/>
                <a:cs typeface="Times New Roman"/>
              </a:rPr>
              <a:t>meant</a:t>
            </a:r>
            <a:r>
              <a:rPr sz="3200" b="1" spc="-114" dirty="0">
                <a:latin typeface="Times New Roman"/>
                <a:cs typeface="Times New Roman"/>
              </a:rPr>
              <a:t> </a:t>
            </a:r>
            <a:r>
              <a:rPr sz="3200" b="1" spc="-20" dirty="0">
                <a:latin typeface="Times New Roman"/>
                <a:cs typeface="Times New Roman"/>
              </a:rPr>
              <a:t>that </a:t>
            </a:r>
            <a:r>
              <a:rPr sz="3200" b="1" spc="-160" dirty="0">
                <a:latin typeface="Times New Roman"/>
                <a:cs typeface="Times New Roman"/>
              </a:rPr>
              <a:t>human</a:t>
            </a:r>
            <a:r>
              <a:rPr sz="3200" b="1" spc="-40" dirty="0">
                <a:latin typeface="Times New Roman"/>
                <a:cs typeface="Times New Roman"/>
              </a:rPr>
              <a:t> </a:t>
            </a:r>
            <a:r>
              <a:rPr sz="3200" b="1" spc="-100" dirty="0">
                <a:latin typeface="Times New Roman"/>
                <a:cs typeface="Times New Roman"/>
              </a:rPr>
              <a:t>wisdom </a:t>
            </a:r>
            <a:r>
              <a:rPr sz="3200" b="1" dirty="0">
                <a:latin typeface="Times New Roman"/>
                <a:cs typeface="Times New Roman"/>
              </a:rPr>
              <a:t>is</a:t>
            </a:r>
            <a:r>
              <a:rPr sz="3200" b="1" spc="-110" dirty="0">
                <a:latin typeface="Times New Roman"/>
                <a:cs typeface="Times New Roman"/>
              </a:rPr>
              <a:t> </a:t>
            </a:r>
            <a:r>
              <a:rPr sz="3200" b="1" spc="-105" dirty="0">
                <a:latin typeface="Times New Roman"/>
                <a:cs typeface="Times New Roman"/>
              </a:rPr>
              <a:t>worth</a:t>
            </a:r>
            <a:r>
              <a:rPr sz="3200" b="1" spc="-80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little</a:t>
            </a:r>
            <a:r>
              <a:rPr sz="3200" b="1" spc="-85" dirty="0">
                <a:latin typeface="Times New Roman"/>
                <a:cs typeface="Times New Roman"/>
              </a:rPr>
              <a:t> </a:t>
            </a:r>
            <a:r>
              <a:rPr sz="3200" b="1" spc="-25" dirty="0">
                <a:latin typeface="Times New Roman"/>
                <a:cs typeface="Times New Roman"/>
              </a:rPr>
              <a:t>or </a:t>
            </a:r>
            <a:r>
              <a:rPr sz="3200" b="1" spc="-65" dirty="0">
                <a:latin typeface="Times New Roman"/>
                <a:cs typeface="Times New Roman"/>
              </a:rPr>
              <a:t>nothing.</a:t>
            </a:r>
            <a:r>
              <a:rPr sz="3200" b="1" spc="-55" dirty="0">
                <a:latin typeface="Times New Roman"/>
                <a:cs typeface="Times New Roman"/>
              </a:rPr>
              <a:t> </a:t>
            </a:r>
            <a:r>
              <a:rPr sz="3200" b="1" spc="60" dirty="0">
                <a:latin typeface="Times New Roman"/>
                <a:cs typeface="Times New Roman"/>
              </a:rPr>
              <a:t>.</a:t>
            </a:r>
            <a:r>
              <a:rPr sz="3200" b="1" spc="-55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.”(p.27</a:t>
            </a:r>
            <a:r>
              <a:rPr sz="3200" b="1" spc="-50" dirty="0">
                <a:latin typeface="Times New Roman"/>
                <a:cs typeface="Times New Roman"/>
              </a:rPr>
              <a:t> </a:t>
            </a:r>
            <a:r>
              <a:rPr sz="3200" b="1" spc="-10" dirty="0">
                <a:latin typeface="Times New Roman"/>
                <a:cs typeface="Times New Roman"/>
              </a:rPr>
              <a:t>23-</a:t>
            </a:r>
            <a:r>
              <a:rPr sz="3200" b="1" spc="-25" dirty="0">
                <a:latin typeface="Times New Roman"/>
                <a:cs typeface="Times New Roman"/>
              </a:rPr>
              <a:t>b).</a:t>
            </a:r>
            <a:endParaRPr sz="3200">
              <a:latin typeface="Times New Roman"/>
              <a:cs typeface="Times New Roman"/>
            </a:endParaRPr>
          </a:p>
        </p:txBody>
      </p:sp>
      <p:pic>
        <p:nvPicPr>
          <p:cNvPr id="19" name="object 19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007018" y="2777159"/>
            <a:ext cx="4583817" cy="750984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276328" y="4694992"/>
            <a:ext cx="4011670" cy="5592006"/>
          </a:xfrm>
          <a:prstGeom prst="rect">
            <a:avLst/>
          </a:prstGeom>
        </p:spPr>
      </p:pic>
      <p:grpSp>
        <p:nvGrpSpPr>
          <p:cNvPr id="3" name="object 3"/>
          <p:cNvGrpSpPr/>
          <p:nvPr/>
        </p:nvGrpSpPr>
        <p:grpSpPr>
          <a:xfrm>
            <a:off x="0" y="7354893"/>
            <a:ext cx="7691120" cy="2934335"/>
            <a:chOff x="0" y="7354893"/>
            <a:chExt cx="7691120" cy="2934335"/>
          </a:xfrm>
        </p:grpSpPr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7354893"/>
              <a:ext cx="3861272" cy="2932105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23418" y="9088525"/>
              <a:ext cx="7667625" cy="1200150"/>
            </a:xfrm>
            <a:custGeom>
              <a:avLst/>
              <a:gdLst/>
              <a:ahLst/>
              <a:cxnLst/>
              <a:rect l="l" t="t" r="r" b="b"/>
              <a:pathLst>
                <a:path w="7667625" h="1200150">
                  <a:moveTo>
                    <a:pt x="7667384" y="349808"/>
                  </a:moveTo>
                  <a:lnTo>
                    <a:pt x="7049440" y="349808"/>
                  </a:lnTo>
                  <a:lnTo>
                    <a:pt x="7052615" y="848766"/>
                  </a:lnTo>
                  <a:lnTo>
                    <a:pt x="7235939" y="848766"/>
                  </a:lnTo>
                  <a:lnTo>
                    <a:pt x="7235939" y="534162"/>
                  </a:lnTo>
                  <a:lnTo>
                    <a:pt x="7483919" y="534162"/>
                  </a:lnTo>
                  <a:lnTo>
                    <a:pt x="7483919" y="1015657"/>
                  </a:lnTo>
                  <a:lnTo>
                    <a:pt x="5499786" y="1015657"/>
                  </a:lnTo>
                  <a:lnTo>
                    <a:pt x="5499786" y="534162"/>
                  </a:lnTo>
                  <a:lnTo>
                    <a:pt x="5747613" y="534162"/>
                  </a:lnTo>
                  <a:lnTo>
                    <a:pt x="5747613" y="848766"/>
                  </a:lnTo>
                  <a:lnTo>
                    <a:pt x="5749061" y="848766"/>
                  </a:lnTo>
                  <a:lnTo>
                    <a:pt x="5749061" y="850061"/>
                  </a:lnTo>
                  <a:lnTo>
                    <a:pt x="6366992" y="850061"/>
                  </a:lnTo>
                  <a:lnTo>
                    <a:pt x="6366992" y="0"/>
                  </a:lnTo>
                  <a:lnTo>
                    <a:pt x="4015930" y="0"/>
                  </a:lnTo>
                  <a:lnTo>
                    <a:pt x="4015930" y="850061"/>
                  </a:lnTo>
                  <a:lnTo>
                    <a:pt x="4633874" y="850061"/>
                  </a:lnTo>
                  <a:lnTo>
                    <a:pt x="4631855" y="534162"/>
                  </a:lnTo>
                  <a:lnTo>
                    <a:pt x="4879403" y="534162"/>
                  </a:lnTo>
                  <a:lnTo>
                    <a:pt x="4879403" y="1015657"/>
                  </a:lnTo>
                  <a:lnTo>
                    <a:pt x="2895130" y="1015657"/>
                  </a:lnTo>
                  <a:lnTo>
                    <a:pt x="2895130" y="534162"/>
                  </a:lnTo>
                  <a:lnTo>
                    <a:pt x="3142805" y="534162"/>
                  </a:lnTo>
                  <a:lnTo>
                    <a:pt x="3140799" y="850061"/>
                  </a:lnTo>
                  <a:lnTo>
                    <a:pt x="3758730" y="850061"/>
                  </a:lnTo>
                  <a:lnTo>
                    <a:pt x="3758730" y="0"/>
                  </a:lnTo>
                  <a:lnTo>
                    <a:pt x="1407680" y="0"/>
                  </a:lnTo>
                  <a:lnTo>
                    <a:pt x="1407680" y="850061"/>
                  </a:lnTo>
                  <a:lnTo>
                    <a:pt x="2025611" y="850061"/>
                  </a:lnTo>
                  <a:lnTo>
                    <a:pt x="2023592" y="534162"/>
                  </a:lnTo>
                  <a:lnTo>
                    <a:pt x="2271141" y="534162"/>
                  </a:lnTo>
                  <a:lnTo>
                    <a:pt x="2271141" y="1015657"/>
                  </a:lnTo>
                  <a:lnTo>
                    <a:pt x="286867" y="1015657"/>
                  </a:lnTo>
                  <a:lnTo>
                    <a:pt x="286867" y="534162"/>
                  </a:lnTo>
                  <a:lnTo>
                    <a:pt x="534543" y="534162"/>
                  </a:lnTo>
                  <a:lnTo>
                    <a:pt x="532536" y="850061"/>
                  </a:lnTo>
                  <a:lnTo>
                    <a:pt x="1150480" y="850061"/>
                  </a:lnTo>
                  <a:lnTo>
                    <a:pt x="1150480" y="0"/>
                  </a:lnTo>
                  <a:lnTo>
                    <a:pt x="0" y="0"/>
                  </a:lnTo>
                  <a:lnTo>
                    <a:pt x="0" y="184213"/>
                  </a:lnTo>
                  <a:lnTo>
                    <a:pt x="967016" y="184213"/>
                  </a:lnTo>
                  <a:lnTo>
                    <a:pt x="967016" y="665708"/>
                  </a:lnTo>
                  <a:lnTo>
                    <a:pt x="719467" y="665861"/>
                  </a:lnTo>
                  <a:lnTo>
                    <a:pt x="721474" y="349808"/>
                  </a:lnTo>
                  <a:lnTo>
                    <a:pt x="103543" y="349808"/>
                  </a:lnTo>
                  <a:lnTo>
                    <a:pt x="103543" y="1200150"/>
                  </a:lnTo>
                  <a:lnTo>
                    <a:pt x="2454605" y="1200150"/>
                  </a:lnTo>
                  <a:lnTo>
                    <a:pt x="2454605" y="349808"/>
                  </a:lnTo>
                  <a:lnTo>
                    <a:pt x="1836674" y="349808"/>
                  </a:lnTo>
                  <a:lnTo>
                    <a:pt x="1838667" y="665861"/>
                  </a:lnTo>
                  <a:lnTo>
                    <a:pt x="1590992" y="665708"/>
                  </a:lnTo>
                  <a:lnTo>
                    <a:pt x="1590992" y="184213"/>
                  </a:lnTo>
                  <a:lnTo>
                    <a:pt x="3575266" y="184213"/>
                  </a:lnTo>
                  <a:lnTo>
                    <a:pt x="3575266" y="665708"/>
                  </a:lnTo>
                  <a:lnTo>
                    <a:pt x="3327730" y="665861"/>
                  </a:lnTo>
                  <a:lnTo>
                    <a:pt x="3329736" y="349808"/>
                  </a:lnTo>
                  <a:lnTo>
                    <a:pt x="2711805" y="349808"/>
                  </a:lnTo>
                  <a:lnTo>
                    <a:pt x="2711805" y="1200150"/>
                  </a:lnTo>
                  <a:lnTo>
                    <a:pt x="5062867" y="1200150"/>
                  </a:lnTo>
                  <a:lnTo>
                    <a:pt x="5062867" y="349808"/>
                  </a:lnTo>
                  <a:lnTo>
                    <a:pt x="4444936" y="349808"/>
                  </a:lnTo>
                  <a:lnTo>
                    <a:pt x="4446930" y="665861"/>
                  </a:lnTo>
                  <a:lnTo>
                    <a:pt x="4199255" y="665708"/>
                  </a:lnTo>
                  <a:lnTo>
                    <a:pt x="4199255" y="184213"/>
                  </a:lnTo>
                  <a:lnTo>
                    <a:pt x="6183528" y="184213"/>
                  </a:lnTo>
                  <a:lnTo>
                    <a:pt x="6183528" y="665708"/>
                  </a:lnTo>
                  <a:lnTo>
                    <a:pt x="5935548" y="665861"/>
                  </a:lnTo>
                  <a:lnTo>
                    <a:pt x="5935548" y="351104"/>
                  </a:lnTo>
                  <a:lnTo>
                    <a:pt x="5934240" y="351104"/>
                  </a:lnTo>
                  <a:lnTo>
                    <a:pt x="5934253" y="349808"/>
                  </a:lnTo>
                  <a:lnTo>
                    <a:pt x="5316321" y="349808"/>
                  </a:lnTo>
                  <a:lnTo>
                    <a:pt x="5316321" y="1200150"/>
                  </a:lnTo>
                  <a:lnTo>
                    <a:pt x="7667384" y="1200150"/>
                  </a:lnTo>
                  <a:lnTo>
                    <a:pt x="7667384" y="349808"/>
                  </a:lnTo>
                  <a:close/>
                </a:path>
              </a:pathLst>
            </a:custGeom>
            <a:solidFill>
              <a:srgbClr val="FA667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/>
          <p:nvPr/>
        </p:nvSpPr>
        <p:spPr>
          <a:xfrm>
            <a:off x="6643865" y="9088525"/>
            <a:ext cx="6263640" cy="1200150"/>
          </a:xfrm>
          <a:custGeom>
            <a:avLst/>
            <a:gdLst/>
            <a:ahLst/>
            <a:cxnLst/>
            <a:rect l="l" t="t" r="r" b="b"/>
            <a:pathLst>
              <a:path w="6263640" h="1200150">
                <a:moveTo>
                  <a:pt x="6263449" y="349808"/>
                </a:moveTo>
                <a:lnTo>
                  <a:pt x="5645518" y="349808"/>
                </a:lnTo>
                <a:lnTo>
                  <a:pt x="5648833" y="848766"/>
                </a:lnTo>
                <a:lnTo>
                  <a:pt x="5832145" y="848766"/>
                </a:lnTo>
                <a:lnTo>
                  <a:pt x="5832145" y="534162"/>
                </a:lnTo>
                <a:lnTo>
                  <a:pt x="6080125" y="534162"/>
                </a:lnTo>
                <a:lnTo>
                  <a:pt x="6080125" y="1015657"/>
                </a:lnTo>
                <a:lnTo>
                  <a:pt x="4095851" y="1015657"/>
                </a:lnTo>
                <a:lnTo>
                  <a:pt x="4095851" y="534162"/>
                </a:lnTo>
                <a:lnTo>
                  <a:pt x="4343476" y="534162"/>
                </a:lnTo>
                <a:lnTo>
                  <a:pt x="4341380" y="850061"/>
                </a:lnTo>
                <a:lnTo>
                  <a:pt x="4959324" y="850061"/>
                </a:lnTo>
                <a:lnTo>
                  <a:pt x="4959324" y="0"/>
                </a:lnTo>
                <a:lnTo>
                  <a:pt x="2608262" y="0"/>
                </a:lnTo>
                <a:lnTo>
                  <a:pt x="2608262" y="850061"/>
                </a:lnTo>
                <a:lnTo>
                  <a:pt x="3226193" y="850061"/>
                </a:lnTo>
                <a:lnTo>
                  <a:pt x="3224187" y="534162"/>
                </a:lnTo>
                <a:lnTo>
                  <a:pt x="3471722" y="534162"/>
                </a:lnTo>
                <a:lnTo>
                  <a:pt x="3471722" y="1015657"/>
                </a:lnTo>
                <a:lnTo>
                  <a:pt x="1487601" y="1015657"/>
                </a:lnTo>
                <a:lnTo>
                  <a:pt x="1487601" y="534162"/>
                </a:lnTo>
                <a:lnTo>
                  <a:pt x="1735226" y="534162"/>
                </a:lnTo>
                <a:lnTo>
                  <a:pt x="1733130" y="850061"/>
                </a:lnTo>
                <a:lnTo>
                  <a:pt x="2351062" y="850061"/>
                </a:lnTo>
                <a:lnTo>
                  <a:pt x="2351062" y="0"/>
                </a:lnTo>
                <a:lnTo>
                  <a:pt x="0" y="0"/>
                </a:lnTo>
                <a:lnTo>
                  <a:pt x="0" y="850061"/>
                </a:lnTo>
                <a:lnTo>
                  <a:pt x="617931" y="850061"/>
                </a:lnTo>
                <a:lnTo>
                  <a:pt x="614768" y="351104"/>
                </a:lnTo>
                <a:lnTo>
                  <a:pt x="431304" y="351104"/>
                </a:lnTo>
                <a:lnTo>
                  <a:pt x="431304" y="665861"/>
                </a:lnTo>
                <a:lnTo>
                  <a:pt x="183464" y="665708"/>
                </a:lnTo>
                <a:lnTo>
                  <a:pt x="183464" y="184213"/>
                </a:lnTo>
                <a:lnTo>
                  <a:pt x="2167598" y="184213"/>
                </a:lnTo>
                <a:lnTo>
                  <a:pt x="2167598" y="665708"/>
                </a:lnTo>
                <a:lnTo>
                  <a:pt x="1920049" y="665861"/>
                </a:lnTo>
                <a:lnTo>
                  <a:pt x="1922068" y="349808"/>
                </a:lnTo>
                <a:lnTo>
                  <a:pt x="1304124" y="349808"/>
                </a:lnTo>
                <a:lnTo>
                  <a:pt x="1304124" y="1200150"/>
                </a:lnTo>
                <a:lnTo>
                  <a:pt x="3655187" y="1200150"/>
                </a:lnTo>
                <a:lnTo>
                  <a:pt x="3655187" y="349808"/>
                </a:lnTo>
                <a:lnTo>
                  <a:pt x="3037255" y="349808"/>
                </a:lnTo>
                <a:lnTo>
                  <a:pt x="3039351" y="665861"/>
                </a:lnTo>
                <a:lnTo>
                  <a:pt x="2791726" y="665708"/>
                </a:lnTo>
                <a:lnTo>
                  <a:pt x="2791726" y="184213"/>
                </a:lnTo>
                <a:lnTo>
                  <a:pt x="4776000" y="184213"/>
                </a:lnTo>
                <a:lnTo>
                  <a:pt x="4776000" y="665708"/>
                </a:lnTo>
                <a:lnTo>
                  <a:pt x="4528312" y="665861"/>
                </a:lnTo>
                <a:lnTo>
                  <a:pt x="4530318" y="349808"/>
                </a:lnTo>
                <a:lnTo>
                  <a:pt x="3912387" y="349808"/>
                </a:lnTo>
                <a:lnTo>
                  <a:pt x="3912387" y="1200150"/>
                </a:lnTo>
                <a:lnTo>
                  <a:pt x="6263449" y="1200150"/>
                </a:lnTo>
                <a:lnTo>
                  <a:pt x="6263449" y="349808"/>
                </a:lnTo>
                <a:close/>
              </a:path>
            </a:pathLst>
          </a:custGeom>
          <a:solidFill>
            <a:srgbClr val="FA667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1860378" y="9088525"/>
            <a:ext cx="6379210" cy="1200150"/>
          </a:xfrm>
          <a:custGeom>
            <a:avLst/>
            <a:gdLst/>
            <a:ahLst/>
            <a:cxnLst/>
            <a:rect l="l" t="t" r="r" b="b"/>
            <a:pathLst>
              <a:path w="6379209" h="1200150">
                <a:moveTo>
                  <a:pt x="6379096" y="292"/>
                </a:moveTo>
                <a:lnTo>
                  <a:pt x="5216957" y="292"/>
                </a:lnTo>
                <a:lnTo>
                  <a:pt x="5216957" y="184594"/>
                </a:lnTo>
                <a:lnTo>
                  <a:pt x="5216957" y="351104"/>
                </a:lnTo>
                <a:lnTo>
                  <a:pt x="5216957" y="666330"/>
                </a:lnTo>
                <a:lnTo>
                  <a:pt x="5216957" y="850633"/>
                </a:lnTo>
                <a:lnTo>
                  <a:pt x="5834304" y="850633"/>
                </a:lnTo>
                <a:lnTo>
                  <a:pt x="5834304" y="666330"/>
                </a:lnTo>
                <a:lnTo>
                  <a:pt x="5832729" y="666330"/>
                </a:lnTo>
                <a:lnTo>
                  <a:pt x="5832729" y="534162"/>
                </a:lnTo>
                <a:lnTo>
                  <a:pt x="6080569" y="534162"/>
                </a:lnTo>
                <a:lnTo>
                  <a:pt x="6080569" y="1015657"/>
                </a:lnTo>
                <a:lnTo>
                  <a:pt x="4096296" y="1015657"/>
                </a:lnTo>
                <a:lnTo>
                  <a:pt x="4096296" y="534162"/>
                </a:lnTo>
                <a:lnTo>
                  <a:pt x="4343489" y="534162"/>
                </a:lnTo>
                <a:lnTo>
                  <a:pt x="4341393" y="850061"/>
                </a:lnTo>
                <a:lnTo>
                  <a:pt x="4959324" y="850061"/>
                </a:lnTo>
                <a:lnTo>
                  <a:pt x="4959324" y="0"/>
                </a:lnTo>
                <a:lnTo>
                  <a:pt x="2608262" y="0"/>
                </a:lnTo>
                <a:lnTo>
                  <a:pt x="2608262" y="850061"/>
                </a:lnTo>
                <a:lnTo>
                  <a:pt x="3226193" y="850061"/>
                </a:lnTo>
                <a:lnTo>
                  <a:pt x="3224187" y="534162"/>
                </a:lnTo>
                <a:lnTo>
                  <a:pt x="3471875" y="534162"/>
                </a:lnTo>
                <a:lnTo>
                  <a:pt x="3471875" y="1015657"/>
                </a:lnTo>
                <a:lnTo>
                  <a:pt x="1487601" y="1015657"/>
                </a:lnTo>
                <a:lnTo>
                  <a:pt x="1487601" y="534162"/>
                </a:lnTo>
                <a:lnTo>
                  <a:pt x="1735226" y="534162"/>
                </a:lnTo>
                <a:lnTo>
                  <a:pt x="1733130" y="850061"/>
                </a:lnTo>
                <a:lnTo>
                  <a:pt x="2351062" y="850061"/>
                </a:lnTo>
                <a:lnTo>
                  <a:pt x="2351062" y="0"/>
                </a:lnTo>
                <a:lnTo>
                  <a:pt x="0" y="0"/>
                </a:lnTo>
                <a:lnTo>
                  <a:pt x="0" y="850061"/>
                </a:lnTo>
                <a:lnTo>
                  <a:pt x="617943" y="850061"/>
                </a:lnTo>
                <a:lnTo>
                  <a:pt x="614768" y="351104"/>
                </a:lnTo>
                <a:lnTo>
                  <a:pt x="431457" y="351104"/>
                </a:lnTo>
                <a:lnTo>
                  <a:pt x="431457" y="665861"/>
                </a:lnTo>
                <a:lnTo>
                  <a:pt x="183476" y="665708"/>
                </a:lnTo>
                <a:lnTo>
                  <a:pt x="183476" y="184213"/>
                </a:lnTo>
                <a:lnTo>
                  <a:pt x="2167750" y="184213"/>
                </a:lnTo>
                <a:lnTo>
                  <a:pt x="2167750" y="665708"/>
                </a:lnTo>
                <a:lnTo>
                  <a:pt x="1920062" y="665861"/>
                </a:lnTo>
                <a:lnTo>
                  <a:pt x="1922068" y="349808"/>
                </a:lnTo>
                <a:lnTo>
                  <a:pt x="1304137" y="349808"/>
                </a:lnTo>
                <a:lnTo>
                  <a:pt x="1304137" y="1200150"/>
                </a:lnTo>
                <a:lnTo>
                  <a:pt x="3655199" y="1200150"/>
                </a:lnTo>
                <a:lnTo>
                  <a:pt x="3655199" y="349808"/>
                </a:lnTo>
                <a:lnTo>
                  <a:pt x="3037255" y="349808"/>
                </a:lnTo>
                <a:lnTo>
                  <a:pt x="3039351" y="665861"/>
                </a:lnTo>
                <a:lnTo>
                  <a:pt x="2791726" y="665708"/>
                </a:lnTo>
                <a:lnTo>
                  <a:pt x="2791726" y="184213"/>
                </a:lnTo>
                <a:lnTo>
                  <a:pt x="4776000" y="184213"/>
                </a:lnTo>
                <a:lnTo>
                  <a:pt x="4776000" y="665708"/>
                </a:lnTo>
                <a:lnTo>
                  <a:pt x="4528744" y="665861"/>
                </a:lnTo>
                <a:lnTo>
                  <a:pt x="4530763" y="349808"/>
                </a:lnTo>
                <a:lnTo>
                  <a:pt x="3912832" y="349808"/>
                </a:lnTo>
                <a:lnTo>
                  <a:pt x="3912832" y="1200150"/>
                </a:lnTo>
                <a:lnTo>
                  <a:pt x="6263881" y="1200150"/>
                </a:lnTo>
                <a:lnTo>
                  <a:pt x="6263881" y="349808"/>
                </a:lnTo>
                <a:lnTo>
                  <a:pt x="5645950" y="349808"/>
                </a:lnTo>
                <a:lnTo>
                  <a:pt x="5648045" y="666330"/>
                </a:lnTo>
                <a:lnTo>
                  <a:pt x="5400421" y="666330"/>
                </a:lnTo>
                <a:lnTo>
                  <a:pt x="5400421" y="351104"/>
                </a:lnTo>
                <a:lnTo>
                  <a:pt x="5400421" y="184594"/>
                </a:lnTo>
                <a:lnTo>
                  <a:pt x="6379096" y="184594"/>
                </a:lnTo>
                <a:lnTo>
                  <a:pt x="6379096" y="292"/>
                </a:lnTo>
                <a:close/>
              </a:path>
            </a:pathLst>
          </a:custGeom>
          <a:solidFill>
            <a:srgbClr val="FA6677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8" name="object 8"/>
          <p:cNvGrpSpPr/>
          <p:nvPr/>
        </p:nvGrpSpPr>
        <p:grpSpPr>
          <a:xfrm>
            <a:off x="0" y="1"/>
            <a:ext cx="18201005" cy="10287000"/>
            <a:chOff x="0" y="1"/>
            <a:chExt cx="18201005" cy="10287000"/>
          </a:xfrm>
        </p:grpSpPr>
        <p:sp>
          <p:nvSpPr>
            <p:cNvPr id="9" name="object 9"/>
            <p:cNvSpPr/>
            <p:nvPr/>
          </p:nvSpPr>
          <p:spPr>
            <a:xfrm>
              <a:off x="5597572" y="1"/>
              <a:ext cx="12585700" cy="1296670"/>
            </a:xfrm>
            <a:custGeom>
              <a:avLst/>
              <a:gdLst/>
              <a:ahLst/>
              <a:cxnLst/>
              <a:rect l="l" t="t" r="r" b="b"/>
              <a:pathLst>
                <a:path w="12585700" h="1296670">
                  <a:moveTo>
                    <a:pt x="12118357" y="1296333"/>
                  </a:moveTo>
                  <a:lnTo>
                    <a:pt x="485774" y="1296333"/>
                  </a:lnTo>
                  <a:lnTo>
                    <a:pt x="437762" y="1293956"/>
                  </a:lnTo>
                  <a:lnTo>
                    <a:pt x="390562" y="1286913"/>
                  </a:lnTo>
                  <a:lnTo>
                    <a:pt x="344494" y="1275336"/>
                  </a:lnTo>
                  <a:lnTo>
                    <a:pt x="299876" y="1259356"/>
                  </a:lnTo>
                  <a:lnTo>
                    <a:pt x="257028" y="1239106"/>
                  </a:lnTo>
                  <a:lnTo>
                    <a:pt x="216266" y="1214717"/>
                  </a:lnTo>
                  <a:lnTo>
                    <a:pt x="177911" y="1186323"/>
                  </a:lnTo>
                  <a:lnTo>
                    <a:pt x="142280" y="1154053"/>
                  </a:lnTo>
                  <a:lnTo>
                    <a:pt x="110010" y="1118422"/>
                  </a:lnTo>
                  <a:lnTo>
                    <a:pt x="81615" y="1080066"/>
                  </a:lnTo>
                  <a:lnTo>
                    <a:pt x="57227" y="1039305"/>
                  </a:lnTo>
                  <a:lnTo>
                    <a:pt x="36977" y="996456"/>
                  </a:lnTo>
                  <a:lnTo>
                    <a:pt x="20997" y="951839"/>
                  </a:lnTo>
                  <a:lnTo>
                    <a:pt x="9420" y="905771"/>
                  </a:lnTo>
                  <a:lnTo>
                    <a:pt x="2377" y="858571"/>
                  </a:lnTo>
                  <a:lnTo>
                    <a:pt x="0" y="810558"/>
                  </a:lnTo>
                  <a:lnTo>
                    <a:pt x="0" y="60474"/>
                  </a:lnTo>
                  <a:lnTo>
                    <a:pt x="2377" y="12461"/>
                  </a:lnTo>
                  <a:lnTo>
                    <a:pt x="4236" y="0"/>
                  </a:lnTo>
                  <a:lnTo>
                    <a:pt x="12585501" y="0"/>
                  </a:lnTo>
                  <a:lnTo>
                    <a:pt x="12585501" y="942428"/>
                  </a:lnTo>
                  <a:lnTo>
                    <a:pt x="12583135" y="951839"/>
                  </a:lnTo>
                  <a:lnTo>
                    <a:pt x="12567155" y="996456"/>
                  </a:lnTo>
                  <a:lnTo>
                    <a:pt x="12546905" y="1039305"/>
                  </a:lnTo>
                  <a:lnTo>
                    <a:pt x="12522516" y="1080066"/>
                  </a:lnTo>
                  <a:lnTo>
                    <a:pt x="12494121" y="1118422"/>
                  </a:lnTo>
                  <a:lnTo>
                    <a:pt x="12461851" y="1154053"/>
                  </a:lnTo>
                  <a:lnTo>
                    <a:pt x="12426220" y="1186323"/>
                  </a:lnTo>
                  <a:lnTo>
                    <a:pt x="12387865" y="1214717"/>
                  </a:lnTo>
                  <a:lnTo>
                    <a:pt x="12347104" y="1239106"/>
                  </a:lnTo>
                  <a:lnTo>
                    <a:pt x="12304255" y="1259356"/>
                  </a:lnTo>
                  <a:lnTo>
                    <a:pt x="12259638" y="1275336"/>
                  </a:lnTo>
                  <a:lnTo>
                    <a:pt x="12213570" y="1286913"/>
                  </a:lnTo>
                  <a:lnTo>
                    <a:pt x="12166370" y="1293956"/>
                  </a:lnTo>
                  <a:lnTo>
                    <a:pt x="12118357" y="1296333"/>
                  </a:lnTo>
                  <a:close/>
                </a:path>
              </a:pathLst>
            </a:custGeom>
            <a:solidFill>
              <a:srgbClr val="E1B9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1"/>
              <a:ext cx="7884242" cy="10286998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11546409" y="1733621"/>
              <a:ext cx="6654800" cy="7329805"/>
            </a:xfrm>
            <a:custGeom>
              <a:avLst/>
              <a:gdLst/>
              <a:ahLst/>
              <a:cxnLst/>
              <a:rect l="l" t="t" r="r" b="b"/>
              <a:pathLst>
                <a:path w="6654800" h="7329805">
                  <a:moveTo>
                    <a:pt x="6241184" y="7329486"/>
                  </a:moveTo>
                  <a:lnTo>
                    <a:pt x="414111" y="7329486"/>
                  </a:lnTo>
                  <a:lnTo>
                    <a:pt x="390562" y="7325972"/>
                  </a:lnTo>
                  <a:lnTo>
                    <a:pt x="344494" y="7314395"/>
                  </a:lnTo>
                  <a:lnTo>
                    <a:pt x="299876" y="7298415"/>
                  </a:lnTo>
                  <a:lnTo>
                    <a:pt x="257028" y="7278165"/>
                  </a:lnTo>
                  <a:lnTo>
                    <a:pt x="216266" y="7253777"/>
                  </a:lnTo>
                  <a:lnTo>
                    <a:pt x="177911" y="7225382"/>
                  </a:lnTo>
                  <a:lnTo>
                    <a:pt x="142280" y="7193113"/>
                  </a:lnTo>
                  <a:lnTo>
                    <a:pt x="110010" y="7157482"/>
                  </a:lnTo>
                  <a:lnTo>
                    <a:pt x="81616" y="7119126"/>
                  </a:lnTo>
                  <a:lnTo>
                    <a:pt x="57227" y="7078364"/>
                  </a:lnTo>
                  <a:lnTo>
                    <a:pt x="36977" y="7035515"/>
                  </a:lnTo>
                  <a:lnTo>
                    <a:pt x="20997" y="6990898"/>
                  </a:lnTo>
                  <a:lnTo>
                    <a:pt x="9420" y="6944830"/>
                  </a:lnTo>
                  <a:lnTo>
                    <a:pt x="2377" y="6897630"/>
                  </a:lnTo>
                  <a:lnTo>
                    <a:pt x="0" y="6849618"/>
                  </a:lnTo>
                  <a:lnTo>
                    <a:pt x="0" y="485775"/>
                  </a:lnTo>
                  <a:lnTo>
                    <a:pt x="2377" y="437762"/>
                  </a:lnTo>
                  <a:lnTo>
                    <a:pt x="9420" y="390562"/>
                  </a:lnTo>
                  <a:lnTo>
                    <a:pt x="20997" y="344494"/>
                  </a:lnTo>
                  <a:lnTo>
                    <a:pt x="36977" y="299877"/>
                  </a:lnTo>
                  <a:lnTo>
                    <a:pt x="57227" y="257028"/>
                  </a:lnTo>
                  <a:lnTo>
                    <a:pt x="81616" y="216266"/>
                  </a:lnTo>
                  <a:lnTo>
                    <a:pt x="110010" y="177911"/>
                  </a:lnTo>
                  <a:lnTo>
                    <a:pt x="142280" y="142280"/>
                  </a:lnTo>
                  <a:lnTo>
                    <a:pt x="177911" y="110010"/>
                  </a:lnTo>
                  <a:lnTo>
                    <a:pt x="216266" y="81615"/>
                  </a:lnTo>
                  <a:lnTo>
                    <a:pt x="257028" y="57227"/>
                  </a:lnTo>
                  <a:lnTo>
                    <a:pt x="299876" y="36977"/>
                  </a:lnTo>
                  <a:lnTo>
                    <a:pt x="344494" y="20997"/>
                  </a:lnTo>
                  <a:lnTo>
                    <a:pt x="390562" y="9420"/>
                  </a:lnTo>
                  <a:lnTo>
                    <a:pt x="437762" y="2377"/>
                  </a:lnTo>
                  <a:lnTo>
                    <a:pt x="485775" y="0"/>
                  </a:lnTo>
                  <a:lnTo>
                    <a:pt x="6169521" y="0"/>
                  </a:lnTo>
                  <a:lnTo>
                    <a:pt x="6217534" y="2377"/>
                  </a:lnTo>
                  <a:lnTo>
                    <a:pt x="6264733" y="9420"/>
                  </a:lnTo>
                  <a:lnTo>
                    <a:pt x="6310801" y="20997"/>
                  </a:lnTo>
                  <a:lnTo>
                    <a:pt x="6355419" y="36977"/>
                  </a:lnTo>
                  <a:lnTo>
                    <a:pt x="6398268" y="57227"/>
                  </a:lnTo>
                  <a:lnTo>
                    <a:pt x="6439029" y="81615"/>
                  </a:lnTo>
                  <a:lnTo>
                    <a:pt x="6477385" y="110010"/>
                  </a:lnTo>
                  <a:lnTo>
                    <a:pt x="6513016" y="142280"/>
                  </a:lnTo>
                  <a:lnTo>
                    <a:pt x="6545285" y="177911"/>
                  </a:lnTo>
                  <a:lnTo>
                    <a:pt x="6573680" y="216266"/>
                  </a:lnTo>
                  <a:lnTo>
                    <a:pt x="6598069" y="257028"/>
                  </a:lnTo>
                  <a:lnTo>
                    <a:pt x="6618319" y="299877"/>
                  </a:lnTo>
                  <a:lnTo>
                    <a:pt x="6634298" y="344494"/>
                  </a:lnTo>
                  <a:lnTo>
                    <a:pt x="6645876" y="390562"/>
                  </a:lnTo>
                  <a:lnTo>
                    <a:pt x="6652919" y="437762"/>
                  </a:lnTo>
                  <a:lnTo>
                    <a:pt x="6654402" y="467721"/>
                  </a:lnTo>
                  <a:lnTo>
                    <a:pt x="6654402" y="6867671"/>
                  </a:lnTo>
                  <a:lnTo>
                    <a:pt x="6645876" y="6944830"/>
                  </a:lnTo>
                  <a:lnTo>
                    <a:pt x="6634298" y="6990898"/>
                  </a:lnTo>
                  <a:lnTo>
                    <a:pt x="6618319" y="7035515"/>
                  </a:lnTo>
                  <a:lnTo>
                    <a:pt x="6598069" y="7078364"/>
                  </a:lnTo>
                  <a:lnTo>
                    <a:pt x="6573680" y="7119126"/>
                  </a:lnTo>
                  <a:lnTo>
                    <a:pt x="6545285" y="7157482"/>
                  </a:lnTo>
                  <a:lnTo>
                    <a:pt x="6513016" y="7193113"/>
                  </a:lnTo>
                  <a:lnTo>
                    <a:pt x="6477385" y="7225382"/>
                  </a:lnTo>
                  <a:lnTo>
                    <a:pt x="6439029" y="7253777"/>
                  </a:lnTo>
                  <a:lnTo>
                    <a:pt x="6398268" y="7278165"/>
                  </a:lnTo>
                  <a:lnTo>
                    <a:pt x="6355419" y="7298415"/>
                  </a:lnTo>
                  <a:lnTo>
                    <a:pt x="6310801" y="7314395"/>
                  </a:lnTo>
                  <a:lnTo>
                    <a:pt x="6264733" y="7325972"/>
                  </a:lnTo>
                  <a:lnTo>
                    <a:pt x="6241184" y="7329486"/>
                  </a:lnTo>
                  <a:close/>
                </a:path>
              </a:pathLst>
            </a:custGeom>
            <a:solidFill>
              <a:srgbClr val="FFD9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2041708" y="2028896"/>
              <a:ext cx="104775" cy="104774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2041708" y="3829121"/>
              <a:ext cx="104775" cy="104774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0" y="24"/>
              <a:ext cx="10489275" cy="9177655"/>
            </a:xfrm>
            <a:prstGeom prst="rect">
              <a:avLst/>
            </a:prstGeom>
          </p:spPr>
        </p:pic>
      </p:grpSp>
      <p:sp>
        <p:nvSpPr>
          <p:cNvPr id="15" name="object 15"/>
          <p:cNvSpPr txBox="1">
            <a:spLocks noGrp="1"/>
          </p:cNvSpPr>
          <p:nvPr>
            <p:ph sz="half" idx="3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5799"/>
              </a:lnSpc>
              <a:spcBef>
                <a:spcPts val="100"/>
              </a:spcBef>
            </a:pPr>
            <a:r>
              <a:rPr spc="70" dirty="0"/>
              <a:t>Like</a:t>
            </a:r>
            <a:r>
              <a:rPr spc="60" dirty="0"/>
              <a:t> </a:t>
            </a:r>
            <a:r>
              <a:rPr dirty="0"/>
              <a:t>Achilles,</a:t>
            </a:r>
            <a:r>
              <a:rPr spc="60" dirty="0"/>
              <a:t> </a:t>
            </a:r>
            <a:r>
              <a:rPr spc="70" dirty="0"/>
              <a:t>Socrates</a:t>
            </a:r>
            <a:r>
              <a:rPr spc="65" dirty="0"/>
              <a:t> </a:t>
            </a:r>
            <a:r>
              <a:rPr spc="100" dirty="0"/>
              <a:t>labours </a:t>
            </a:r>
            <a:r>
              <a:rPr spc="105" dirty="0"/>
              <a:t>for</a:t>
            </a:r>
            <a:r>
              <a:rPr spc="60" dirty="0"/>
              <a:t> </a:t>
            </a:r>
            <a:r>
              <a:rPr spc="180" dirty="0"/>
              <a:t>a</a:t>
            </a:r>
            <a:r>
              <a:rPr spc="60" dirty="0"/>
              <a:t> </a:t>
            </a:r>
            <a:r>
              <a:rPr dirty="0"/>
              <a:t>divine</a:t>
            </a:r>
            <a:r>
              <a:rPr spc="65" dirty="0"/>
              <a:t> </a:t>
            </a:r>
            <a:r>
              <a:rPr spc="125" dirty="0"/>
              <a:t>command</a:t>
            </a:r>
            <a:r>
              <a:rPr spc="60" dirty="0"/>
              <a:t> </a:t>
            </a:r>
            <a:r>
              <a:rPr spc="145" dirty="0"/>
              <a:t>and </a:t>
            </a:r>
            <a:r>
              <a:rPr spc="100" dirty="0"/>
              <a:t>stands</a:t>
            </a:r>
            <a:r>
              <a:rPr spc="35" dirty="0"/>
              <a:t> </a:t>
            </a:r>
            <a:r>
              <a:rPr dirty="0"/>
              <a:t>his</a:t>
            </a:r>
            <a:r>
              <a:rPr spc="35" dirty="0"/>
              <a:t> </a:t>
            </a:r>
            <a:r>
              <a:rPr spc="114" dirty="0"/>
              <a:t>post</a:t>
            </a:r>
            <a:r>
              <a:rPr spc="35" dirty="0"/>
              <a:t> </a:t>
            </a:r>
            <a:r>
              <a:rPr spc="170" dirty="0"/>
              <a:t>to</a:t>
            </a:r>
            <a:r>
              <a:rPr spc="40" dirty="0"/>
              <a:t> </a:t>
            </a:r>
            <a:r>
              <a:rPr spc="55" dirty="0"/>
              <a:t>philosophize. </a:t>
            </a:r>
            <a:r>
              <a:rPr dirty="0"/>
              <a:t>Since</a:t>
            </a:r>
            <a:r>
              <a:rPr spc="10" dirty="0"/>
              <a:t> </a:t>
            </a:r>
            <a:r>
              <a:rPr spc="90" dirty="0"/>
              <a:t>philosophy</a:t>
            </a:r>
            <a:r>
              <a:rPr spc="15" dirty="0"/>
              <a:t> </a:t>
            </a:r>
            <a:r>
              <a:rPr dirty="0"/>
              <a:t>is</a:t>
            </a:r>
            <a:r>
              <a:rPr spc="15" dirty="0"/>
              <a:t> </a:t>
            </a:r>
            <a:r>
              <a:rPr spc="180" dirty="0"/>
              <a:t>a</a:t>
            </a:r>
            <a:r>
              <a:rPr spc="15" dirty="0"/>
              <a:t> </a:t>
            </a:r>
            <a:r>
              <a:rPr dirty="0"/>
              <a:t>love</a:t>
            </a:r>
            <a:r>
              <a:rPr spc="15" dirty="0"/>
              <a:t> </a:t>
            </a:r>
            <a:r>
              <a:rPr spc="50" dirty="0"/>
              <a:t>of </a:t>
            </a:r>
            <a:r>
              <a:rPr spc="80" dirty="0"/>
              <a:t>Wisdom,</a:t>
            </a:r>
            <a:r>
              <a:rPr spc="-10" dirty="0"/>
              <a:t> </a:t>
            </a:r>
            <a:r>
              <a:rPr spc="70" dirty="0"/>
              <a:t>Socrates</a:t>
            </a:r>
            <a:r>
              <a:rPr spc="-10" dirty="0"/>
              <a:t> </a:t>
            </a:r>
            <a:r>
              <a:rPr dirty="0"/>
              <a:t>is</a:t>
            </a:r>
            <a:r>
              <a:rPr spc="-10" dirty="0"/>
              <a:t> </a:t>
            </a:r>
            <a:r>
              <a:rPr spc="100" dirty="0"/>
              <a:t>unique</a:t>
            </a:r>
            <a:r>
              <a:rPr spc="-10" dirty="0"/>
              <a:t> </a:t>
            </a:r>
            <a:r>
              <a:rPr spc="45" dirty="0"/>
              <a:t>as </a:t>
            </a:r>
            <a:r>
              <a:rPr spc="180" dirty="0"/>
              <a:t>a</a:t>
            </a:r>
            <a:r>
              <a:rPr spc="10" dirty="0"/>
              <a:t> </a:t>
            </a:r>
            <a:r>
              <a:rPr spc="50" dirty="0"/>
              <a:t>lover</a:t>
            </a:r>
            <a:r>
              <a:rPr spc="10" dirty="0"/>
              <a:t> </a:t>
            </a:r>
            <a:r>
              <a:rPr spc="75" dirty="0"/>
              <a:t>of</a:t>
            </a:r>
            <a:r>
              <a:rPr spc="5" dirty="0"/>
              <a:t> </a:t>
            </a:r>
            <a:r>
              <a:rPr spc="120" dirty="0"/>
              <a:t>moral</a:t>
            </a:r>
            <a:r>
              <a:rPr spc="10" dirty="0"/>
              <a:t> </a:t>
            </a:r>
            <a:r>
              <a:rPr spc="-35" dirty="0"/>
              <a:t>well-</a:t>
            </a:r>
            <a:r>
              <a:rPr spc="50" dirty="0"/>
              <a:t>being</a:t>
            </a:r>
            <a:r>
              <a:rPr spc="15" dirty="0"/>
              <a:t> </a:t>
            </a:r>
            <a:r>
              <a:rPr spc="145" dirty="0"/>
              <a:t>and </a:t>
            </a:r>
            <a:r>
              <a:rPr spc="100" dirty="0"/>
              <a:t>the</a:t>
            </a:r>
            <a:r>
              <a:rPr spc="50" dirty="0"/>
              <a:t> </a:t>
            </a:r>
            <a:r>
              <a:rPr dirty="0"/>
              <a:t>soul;</a:t>
            </a:r>
            <a:r>
              <a:rPr spc="55" dirty="0"/>
              <a:t> </a:t>
            </a:r>
            <a:r>
              <a:rPr spc="65" dirty="0"/>
              <a:t>he</a:t>
            </a:r>
            <a:r>
              <a:rPr spc="55" dirty="0"/>
              <a:t> </a:t>
            </a:r>
            <a:r>
              <a:rPr dirty="0"/>
              <a:t>faces</a:t>
            </a:r>
            <a:r>
              <a:rPr spc="55" dirty="0"/>
              <a:t> </a:t>
            </a:r>
            <a:r>
              <a:rPr spc="130" dirty="0"/>
              <a:t>death</a:t>
            </a:r>
            <a:r>
              <a:rPr spc="55" dirty="0"/>
              <a:t> </a:t>
            </a:r>
            <a:r>
              <a:rPr spc="70" dirty="0"/>
              <a:t>as</a:t>
            </a:r>
            <a:r>
              <a:rPr spc="55" dirty="0"/>
              <a:t> </a:t>
            </a:r>
            <a:r>
              <a:rPr spc="40" dirty="0"/>
              <a:t>he </a:t>
            </a:r>
            <a:r>
              <a:rPr spc="65" dirty="0"/>
              <a:t>does</a:t>
            </a:r>
            <a:r>
              <a:rPr dirty="0"/>
              <a:t> </a:t>
            </a:r>
            <a:r>
              <a:rPr spc="165" dirty="0"/>
              <a:t>not</a:t>
            </a:r>
            <a:r>
              <a:rPr dirty="0"/>
              <a:t> </a:t>
            </a:r>
            <a:r>
              <a:rPr spc="75" dirty="0"/>
              <a:t>presume</a:t>
            </a:r>
            <a:r>
              <a:rPr dirty="0"/>
              <a:t> </a:t>
            </a:r>
            <a:r>
              <a:rPr spc="75" dirty="0"/>
              <a:t>it</a:t>
            </a:r>
            <a:r>
              <a:rPr dirty="0"/>
              <a:t> </a:t>
            </a:r>
            <a:r>
              <a:rPr spc="60" dirty="0"/>
              <a:t>ultimately </a:t>
            </a:r>
            <a:r>
              <a:rPr spc="170" dirty="0"/>
              <a:t>to</a:t>
            </a:r>
            <a:r>
              <a:rPr dirty="0"/>
              <a:t> </a:t>
            </a:r>
            <a:r>
              <a:rPr spc="65" dirty="0"/>
              <a:t>be</a:t>
            </a:r>
            <a:r>
              <a:rPr spc="5" dirty="0"/>
              <a:t> </a:t>
            </a:r>
            <a:r>
              <a:rPr spc="170" dirty="0"/>
              <a:t>bad</a:t>
            </a:r>
            <a:r>
              <a:rPr spc="5" dirty="0"/>
              <a:t> </a:t>
            </a:r>
            <a:r>
              <a:rPr spc="50" dirty="0"/>
              <a:t>because</a:t>
            </a:r>
            <a:r>
              <a:rPr spc="5" dirty="0"/>
              <a:t> </a:t>
            </a:r>
            <a:r>
              <a:rPr spc="65" dirty="0"/>
              <a:t>he</a:t>
            </a:r>
            <a:r>
              <a:rPr dirty="0"/>
              <a:t> </a:t>
            </a:r>
            <a:r>
              <a:rPr spc="-10" dirty="0"/>
              <a:t>values </a:t>
            </a:r>
            <a:r>
              <a:rPr spc="60" dirty="0"/>
              <a:t>virtue—</a:t>
            </a:r>
            <a:r>
              <a:rPr spc="165" dirty="0"/>
              <a:t>not</a:t>
            </a:r>
            <a:r>
              <a:rPr spc="10" dirty="0"/>
              <a:t> </a:t>
            </a:r>
            <a:r>
              <a:rPr spc="70" dirty="0"/>
              <a:t>just</a:t>
            </a:r>
            <a:r>
              <a:rPr spc="10" dirty="0"/>
              <a:t> </a:t>
            </a:r>
            <a:r>
              <a:rPr spc="100" dirty="0"/>
              <a:t>the</a:t>
            </a:r>
            <a:r>
              <a:rPr spc="10" dirty="0"/>
              <a:t> </a:t>
            </a:r>
            <a:r>
              <a:rPr spc="35" dirty="0"/>
              <a:t>physical </a:t>
            </a:r>
            <a:r>
              <a:rPr spc="100" dirty="0"/>
              <a:t>body.</a:t>
            </a:r>
          </a:p>
        </p:txBody>
      </p:sp>
      <p:sp>
        <p:nvSpPr>
          <p:cNvPr id="16" name="object 16"/>
          <p:cNvSpPr/>
          <p:nvPr/>
        </p:nvSpPr>
        <p:spPr>
          <a:xfrm>
            <a:off x="5861456" y="957884"/>
            <a:ext cx="11668760" cy="66675"/>
          </a:xfrm>
          <a:custGeom>
            <a:avLst/>
            <a:gdLst/>
            <a:ahLst/>
            <a:cxnLst/>
            <a:rect l="l" t="t" r="r" b="b"/>
            <a:pathLst>
              <a:path w="11668760" h="66675">
                <a:moveTo>
                  <a:pt x="2256434" y="0"/>
                </a:moveTo>
                <a:lnTo>
                  <a:pt x="0" y="0"/>
                </a:lnTo>
                <a:lnTo>
                  <a:pt x="0" y="66675"/>
                </a:lnTo>
                <a:lnTo>
                  <a:pt x="2256434" y="66675"/>
                </a:lnTo>
                <a:lnTo>
                  <a:pt x="2256434" y="0"/>
                </a:lnTo>
                <a:close/>
              </a:path>
              <a:path w="11668760" h="66675">
                <a:moveTo>
                  <a:pt x="11668417" y="0"/>
                </a:moveTo>
                <a:lnTo>
                  <a:pt x="10096843" y="0"/>
                </a:lnTo>
                <a:lnTo>
                  <a:pt x="2514676" y="0"/>
                </a:lnTo>
                <a:lnTo>
                  <a:pt x="2514676" y="66675"/>
                </a:lnTo>
                <a:lnTo>
                  <a:pt x="10096843" y="66675"/>
                </a:lnTo>
                <a:lnTo>
                  <a:pt x="11668417" y="66675"/>
                </a:lnTo>
                <a:lnTo>
                  <a:pt x="1166841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5848758" y="195943"/>
            <a:ext cx="11694160" cy="8788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i="1" dirty="0">
                <a:latin typeface="Times New Roman"/>
                <a:cs typeface="Times New Roman"/>
              </a:rPr>
              <a:t>Achilles,Death</a:t>
            </a:r>
            <a:r>
              <a:rPr i="1" spc="60" dirty="0">
                <a:latin typeface="Times New Roman"/>
                <a:cs typeface="Times New Roman"/>
              </a:rPr>
              <a:t> </a:t>
            </a:r>
            <a:r>
              <a:rPr i="1" spc="-350" dirty="0">
                <a:latin typeface="Times New Roman"/>
                <a:cs typeface="Times New Roman"/>
              </a:rPr>
              <a:t>&amp;</a:t>
            </a:r>
            <a:r>
              <a:rPr i="1" spc="65" dirty="0">
                <a:latin typeface="Times New Roman"/>
                <a:cs typeface="Times New Roman"/>
              </a:rPr>
              <a:t> </a:t>
            </a:r>
            <a:r>
              <a:rPr i="1" dirty="0">
                <a:latin typeface="Times New Roman"/>
                <a:cs typeface="Times New Roman"/>
              </a:rPr>
              <a:t>Socrates</a:t>
            </a:r>
            <a:r>
              <a:rPr i="1" spc="65" dirty="0">
                <a:latin typeface="Times New Roman"/>
                <a:cs typeface="Times New Roman"/>
              </a:rPr>
              <a:t> </a:t>
            </a:r>
            <a:r>
              <a:rPr i="1" dirty="0">
                <a:latin typeface="Times New Roman"/>
                <a:cs typeface="Times New Roman"/>
              </a:rPr>
              <a:t>Love</a:t>
            </a:r>
            <a:r>
              <a:rPr i="1" spc="60" dirty="0">
                <a:latin typeface="Times New Roman"/>
                <a:cs typeface="Times New Roman"/>
              </a:rPr>
              <a:t> </a:t>
            </a:r>
            <a:r>
              <a:rPr i="1" dirty="0">
                <a:latin typeface="Times New Roman"/>
                <a:cs typeface="Times New Roman"/>
              </a:rPr>
              <a:t>of</a:t>
            </a:r>
            <a:r>
              <a:rPr i="1" spc="65" dirty="0">
                <a:latin typeface="Times New Roman"/>
                <a:cs typeface="Times New Roman"/>
              </a:rPr>
              <a:t> </a:t>
            </a:r>
            <a:r>
              <a:rPr i="1" spc="-20" dirty="0">
                <a:latin typeface="Times New Roman"/>
                <a:cs typeface="Times New Roman"/>
              </a:rPr>
              <a:t>Soul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3901473" y="1590961"/>
            <a:ext cx="6530975" cy="66662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87780" marR="1409065">
              <a:lnSpc>
                <a:spcPct val="115199"/>
              </a:lnSpc>
              <a:spcBef>
                <a:spcPts val="100"/>
              </a:spcBef>
            </a:pPr>
            <a:r>
              <a:rPr sz="3200" b="1" dirty="0">
                <a:latin typeface="Times New Roman"/>
                <a:cs typeface="Times New Roman"/>
              </a:rPr>
              <a:t>“To</a:t>
            </a:r>
            <a:r>
              <a:rPr sz="3200" b="1" spc="-95" dirty="0">
                <a:latin typeface="Times New Roman"/>
                <a:cs typeface="Times New Roman"/>
              </a:rPr>
              <a:t> </a:t>
            </a:r>
            <a:r>
              <a:rPr sz="3200" b="1" spc="-20" dirty="0">
                <a:latin typeface="Times New Roman"/>
                <a:cs typeface="Times New Roman"/>
              </a:rPr>
              <a:t>fear</a:t>
            </a:r>
            <a:r>
              <a:rPr sz="3200" b="1" spc="-90" dirty="0">
                <a:latin typeface="Times New Roman"/>
                <a:cs typeface="Times New Roman"/>
              </a:rPr>
              <a:t> </a:t>
            </a:r>
            <a:r>
              <a:rPr sz="3200" b="1" spc="-10" dirty="0">
                <a:latin typeface="Times New Roman"/>
                <a:cs typeface="Times New Roman"/>
              </a:rPr>
              <a:t>death, </a:t>
            </a:r>
            <a:r>
              <a:rPr sz="3200" b="1" spc="-60" dirty="0">
                <a:latin typeface="Times New Roman"/>
                <a:cs typeface="Times New Roman"/>
              </a:rPr>
              <a:t>gentlemen,</a:t>
            </a:r>
            <a:r>
              <a:rPr sz="3200" b="1" spc="-90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is</a:t>
            </a:r>
            <a:r>
              <a:rPr sz="3200" b="1" spc="-85" dirty="0">
                <a:latin typeface="Times New Roman"/>
                <a:cs typeface="Times New Roman"/>
              </a:rPr>
              <a:t> </a:t>
            </a:r>
            <a:r>
              <a:rPr sz="3200" b="1" spc="-20" dirty="0">
                <a:latin typeface="Times New Roman"/>
                <a:cs typeface="Times New Roman"/>
              </a:rPr>
              <a:t>none </a:t>
            </a:r>
            <a:r>
              <a:rPr sz="3200" b="1" spc="-65" dirty="0">
                <a:latin typeface="Times New Roman"/>
                <a:cs typeface="Times New Roman"/>
              </a:rPr>
              <a:t>other</a:t>
            </a:r>
            <a:r>
              <a:rPr sz="3200" b="1" spc="-90" dirty="0">
                <a:latin typeface="Times New Roman"/>
                <a:cs typeface="Times New Roman"/>
              </a:rPr>
              <a:t> </a:t>
            </a:r>
            <a:r>
              <a:rPr sz="3200" b="1" spc="-75" dirty="0">
                <a:latin typeface="Times New Roman"/>
                <a:cs typeface="Times New Roman"/>
              </a:rPr>
              <a:t>than</a:t>
            </a:r>
            <a:r>
              <a:rPr sz="3200" b="1" spc="-90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to</a:t>
            </a:r>
            <a:r>
              <a:rPr sz="3200" b="1" spc="-90" dirty="0">
                <a:latin typeface="Times New Roman"/>
                <a:cs typeface="Times New Roman"/>
              </a:rPr>
              <a:t> </a:t>
            </a:r>
            <a:r>
              <a:rPr sz="3200" b="1" spc="-70" dirty="0">
                <a:latin typeface="Times New Roman"/>
                <a:cs typeface="Times New Roman"/>
              </a:rPr>
              <a:t>think</a:t>
            </a:r>
            <a:r>
              <a:rPr sz="3200" b="1" spc="-90" dirty="0">
                <a:latin typeface="Times New Roman"/>
                <a:cs typeface="Times New Roman"/>
              </a:rPr>
              <a:t> </a:t>
            </a:r>
            <a:r>
              <a:rPr sz="3200" b="1" spc="-25" dirty="0">
                <a:latin typeface="Times New Roman"/>
                <a:cs typeface="Times New Roman"/>
              </a:rPr>
              <a:t>one </a:t>
            </a:r>
            <a:r>
              <a:rPr sz="3200" b="1" spc="-65" dirty="0">
                <a:latin typeface="Times New Roman"/>
                <a:cs typeface="Times New Roman"/>
              </a:rPr>
              <a:t>knows</a:t>
            </a:r>
            <a:r>
              <a:rPr sz="3200" b="1" spc="-135" dirty="0">
                <a:latin typeface="Times New Roman"/>
                <a:cs typeface="Times New Roman"/>
              </a:rPr>
              <a:t> </a:t>
            </a:r>
            <a:r>
              <a:rPr sz="3200" b="1" spc="-70" dirty="0">
                <a:latin typeface="Times New Roman"/>
                <a:cs typeface="Times New Roman"/>
              </a:rPr>
              <a:t>what</a:t>
            </a:r>
            <a:r>
              <a:rPr sz="3200" b="1" spc="-130" dirty="0">
                <a:latin typeface="Times New Roman"/>
                <a:cs typeface="Times New Roman"/>
              </a:rPr>
              <a:t> </a:t>
            </a:r>
            <a:r>
              <a:rPr sz="3200" b="1" spc="-20" dirty="0">
                <a:latin typeface="Times New Roman"/>
                <a:cs typeface="Times New Roman"/>
              </a:rPr>
              <a:t>one</a:t>
            </a:r>
            <a:r>
              <a:rPr sz="3200" b="1" spc="-160" dirty="0">
                <a:latin typeface="Times New Roman"/>
                <a:cs typeface="Times New Roman"/>
              </a:rPr>
              <a:t> </a:t>
            </a:r>
            <a:r>
              <a:rPr sz="3200" b="1" spc="-20" dirty="0">
                <a:latin typeface="Times New Roman"/>
                <a:cs typeface="Times New Roman"/>
              </a:rPr>
              <a:t>does </a:t>
            </a:r>
            <a:r>
              <a:rPr sz="3200" b="1" spc="-10" dirty="0">
                <a:latin typeface="Times New Roman"/>
                <a:cs typeface="Times New Roman"/>
              </a:rPr>
              <a:t>not</a:t>
            </a:r>
            <a:r>
              <a:rPr sz="3200" b="1" spc="-114" dirty="0">
                <a:latin typeface="Times New Roman"/>
                <a:cs typeface="Times New Roman"/>
              </a:rPr>
              <a:t> </a:t>
            </a:r>
            <a:r>
              <a:rPr sz="3200" b="1" spc="-35" dirty="0">
                <a:latin typeface="Times New Roman"/>
                <a:cs typeface="Times New Roman"/>
              </a:rPr>
              <a:t>know.”</a:t>
            </a:r>
            <a:r>
              <a:rPr sz="3200" b="1" spc="-110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(33</a:t>
            </a:r>
            <a:r>
              <a:rPr sz="3200" b="1" spc="-114" dirty="0">
                <a:latin typeface="Times New Roman"/>
                <a:cs typeface="Times New Roman"/>
              </a:rPr>
              <a:t> </a:t>
            </a:r>
            <a:r>
              <a:rPr sz="3200" b="1" spc="-10" dirty="0">
                <a:latin typeface="Times New Roman"/>
                <a:cs typeface="Times New Roman"/>
              </a:rPr>
              <a:t>29-</a:t>
            </a:r>
            <a:r>
              <a:rPr sz="3200" b="1" spc="-25" dirty="0">
                <a:latin typeface="Times New Roman"/>
                <a:cs typeface="Times New Roman"/>
              </a:rPr>
              <a:t>b).</a:t>
            </a:r>
            <a:endParaRPr sz="3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3750">
              <a:latin typeface="Times New Roman"/>
              <a:cs typeface="Times New Roman"/>
            </a:endParaRPr>
          </a:p>
          <a:p>
            <a:pPr marL="12700" marR="5080" algn="ctr">
              <a:lnSpc>
                <a:spcPct val="115199"/>
              </a:lnSpc>
            </a:pPr>
            <a:r>
              <a:rPr sz="3200" b="1" spc="-20" dirty="0">
                <a:latin typeface="Times New Roman"/>
                <a:cs typeface="Times New Roman"/>
              </a:rPr>
              <a:t>“For</a:t>
            </a:r>
            <a:r>
              <a:rPr sz="3200" b="1" spc="-90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I</a:t>
            </a:r>
            <a:r>
              <a:rPr sz="3200" b="1" spc="-85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go</a:t>
            </a:r>
            <a:r>
              <a:rPr sz="3200" b="1" spc="-80" dirty="0">
                <a:latin typeface="Times New Roman"/>
                <a:cs typeface="Times New Roman"/>
              </a:rPr>
              <a:t> </a:t>
            </a:r>
            <a:r>
              <a:rPr sz="3200" b="1" spc="-125" dirty="0">
                <a:latin typeface="Times New Roman"/>
                <a:cs typeface="Times New Roman"/>
              </a:rPr>
              <a:t>around</a:t>
            </a:r>
            <a:r>
              <a:rPr sz="3200" b="1" spc="-75" dirty="0">
                <a:latin typeface="Times New Roman"/>
                <a:cs typeface="Times New Roman"/>
              </a:rPr>
              <a:t> </a:t>
            </a:r>
            <a:r>
              <a:rPr sz="3200" b="1" spc="-65" dirty="0">
                <a:latin typeface="Times New Roman"/>
                <a:cs typeface="Times New Roman"/>
              </a:rPr>
              <a:t>doing</a:t>
            </a:r>
            <a:r>
              <a:rPr sz="3200" b="1" spc="-80" dirty="0">
                <a:latin typeface="Times New Roman"/>
                <a:cs typeface="Times New Roman"/>
              </a:rPr>
              <a:t> nothing</a:t>
            </a:r>
            <a:r>
              <a:rPr sz="3200" b="1" spc="-85" dirty="0">
                <a:latin typeface="Times New Roman"/>
                <a:cs typeface="Times New Roman"/>
              </a:rPr>
              <a:t> </a:t>
            </a:r>
            <a:r>
              <a:rPr sz="3200" b="1" spc="-25" dirty="0">
                <a:latin typeface="Times New Roman"/>
                <a:cs typeface="Times New Roman"/>
              </a:rPr>
              <a:t>but </a:t>
            </a:r>
            <a:r>
              <a:rPr sz="3200" b="1" spc="-95" dirty="0">
                <a:latin typeface="Times New Roman"/>
                <a:cs typeface="Times New Roman"/>
              </a:rPr>
              <a:t>persuading.</a:t>
            </a:r>
            <a:r>
              <a:rPr sz="3200" b="1" spc="-100" dirty="0">
                <a:latin typeface="Times New Roman"/>
                <a:cs typeface="Times New Roman"/>
              </a:rPr>
              <a:t> </a:t>
            </a:r>
            <a:r>
              <a:rPr sz="3200" b="1" spc="60" dirty="0">
                <a:latin typeface="Times New Roman"/>
                <a:cs typeface="Times New Roman"/>
              </a:rPr>
              <a:t>.</a:t>
            </a:r>
            <a:r>
              <a:rPr sz="3200" b="1" spc="-95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.you</a:t>
            </a:r>
            <a:r>
              <a:rPr sz="3200" b="1" spc="-95" dirty="0">
                <a:latin typeface="Times New Roman"/>
                <a:cs typeface="Times New Roman"/>
              </a:rPr>
              <a:t> </a:t>
            </a:r>
            <a:r>
              <a:rPr sz="3200" b="1" spc="-10" dirty="0">
                <a:latin typeface="Times New Roman"/>
                <a:cs typeface="Times New Roman"/>
              </a:rPr>
              <a:t>not</a:t>
            </a:r>
            <a:r>
              <a:rPr sz="3200" b="1" spc="-95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to</a:t>
            </a:r>
            <a:r>
              <a:rPr sz="3200" b="1" spc="-95" dirty="0">
                <a:latin typeface="Times New Roman"/>
                <a:cs typeface="Times New Roman"/>
              </a:rPr>
              <a:t> </a:t>
            </a:r>
            <a:r>
              <a:rPr sz="3200" b="1" spc="-35" dirty="0">
                <a:latin typeface="Times New Roman"/>
                <a:cs typeface="Times New Roman"/>
              </a:rPr>
              <a:t>care</a:t>
            </a:r>
            <a:r>
              <a:rPr sz="3200" b="1" spc="-100" dirty="0">
                <a:latin typeface="Times New Roman"/>
                <a:cs typeface="Times New Roman"/>
              </a:rPr>
              <a:t> </a:t>
            </a:r>
            <a:r>
              <a:rPr sz="3200" b="1" spc="-10" dirty="0">
                <a:latin typeface="Times New Roman"/>
                <a:cs typeface="Times New Roman"/>
              </a:rPr>
              <a:t>for</a:t>
            </a:r>
            <a:r>
              <a:rPr sz="3200" b="1" spc="-95" dirty="0">
                <a:latin typeface="Times New Roman"/>
                <a:cs typeface="Times New Roman"/>
              </a:rPr>
              <a:t> </a:t>
            </a:r>
            <a:r>
              <a:rPr sz="3200" b="1" spc="-20" dirty="0">
                <a:latin typeface="Times New Roman"/>
                <a:cs typeface="Times New Roman"/>
              </a:rPr>
              <a:t>your </a:t>
            </a:r>
            <a:r>
              <a:rPr sz="3200" b="1" spc="-75" dirty="0">
                <a:latin typeface="Times New Roman"/>
                <a:cs typeface="Times New Roman"/>
              </a:rPr>
              <a:t>body</a:t>
            </a:r>
            <a:r>
              <a:rPr sz="3200" b="1" spc="-105" dirty="0">
                <a:latin typeface="Times New Roman"/>
                <a:cs typeface="Times New Roman"/>
              </a:rPr>
              <a:t> </a:t>
            </a:r>
            <a:r>
              <a:rPr sz="3200" b="1" spc="-10" dirty="0">
                <a:latin typeface="Times New Roman"/>
                <a:cs typeface="Times New Roman"/>
              </a:rPr>
              <a:t>or</a:t>
            </a:r>
            <a:r>
              <a:rPr sz="3200" b="1" spc="-100" dirty="0">
                <a:latin typeface="Times New Roman"/>
                <a:cs typeface="Times New Roman"/>
              </a:rPr>
              <a:t> </a:t>
            </a:r>
            <a:r>
              <a:rPr sz="3200" b="1" spc="-75" dirty="0">
                <a:latin typeface="Times New Roman"/>
                <a:cs typeface="Times New Roman"/>
              </a:rPr>
              <a:t>your</a:t>
            </a:r>
            <a:r>
              <a:rPr sz="3200" b="1" spc="-105" dirty="0">
                <a:latin typeface="Times New Roman"/>
                <a:cs typeface="Times New Roman"/>
              </a:rPr>
              <a:t> </a:t>
            </a:r>
            <a:r>
              <a:rPr sz="3200" b="1" spc="-65" dirty="0">
                <a:latin typeface="Times New Roman"/>
                <a:cs typeface="Times New Roman"/>
              </a:rPr>
              <a:t>wealth</a:t>
            </a:r>
            <a:r>
              <a:rPr sz="3200" b="1" spc="-100" dirty="0">
                <a:latin typeface="Times New Roman"/>
                <a:cs typeface="Times New Roman"/>
              </a:rPr>
              <a:t> </a:t>
            </a:r>
            <a:r>
              <a:rPr sz="3200" b="1" spc="-35" dirty="0">
                <a:latin typeface="Times New Roman"/>
                <a:cs typeface="Times New Roman"/>
              </a:rPr>
              <a:t>in</a:t>
            </a:r>
            <a:r>
              <a:rPr sz="3200" b="1" spc="-105" dirty="0">
                <a:latin typeface="Times New Roman"/>
                <a:cs typeface="Times New Roman"/>
              </a:rPr>
              <a:t> </a:t>
            </a:r>
            <a:r>
              <a:rPr sz="3200" b="1" spc="-95" dirty="0">
                <a:latin typeface="Times New Roman"/>
                <a:cs typeface="Times New Roman"/>
              </a:rPr>
              <a:t>preference</a:t>
            </a:r>
            <a:r>
              <a:rPr sz="3200" b="1" spc="-100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to</a:t>
            </a:r>
            <a:r>
              <a:rPr sz="3200" b="1" spc="-105" dirty="0">
                <a:latin typeface="Times New Roman"/>
                <a:cs typeface="Times New Roman"/>
              </a:rPr>
              <a:t> </a:t>
            </a:r>
            <a:r>
              <a:rPr sz="3200" b="1" spc="-25" dirty="0">
                <a:latin typeface="Times New Roman"/>
                <a:cs typeface="Times New Roman"/>
              </a:rPr>
              <a:t>or </a:t>
            </a:r>
            <a:r>
              <a:rPr sz="3200" b="1" dirty="0">
                <a:latin typeface="Times New Roman"/>
                <a:cs typeface="Times New Roman"/>
              </a:rPr>
              <a:t>as</a:t>
            </a:r>
            <a:r>
              <a:rPr sz="3200" b="1" spc="-125" dirty="0">
                <a:latin typeface="Times New Roman"/>
                <a:cs typeface="Times New Roman"/>
              </a:rPr>
              <a:t> </a:t>
            </a:r>
            <a:r>
              <a:rPr sz="3200" b="1" spc="-45" dirty="0">
                <a:latin typeface="Times New Roman"/>
                <a:cs typeface="Times New Roman"/>
              </a:rPr>
              <a:t>strongly</a:t>
            </a:r>
            <a:r>
              <a:rPr sz="3200" b="1" spc="-120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as</a:t>
            </a:r>
            <a:r>
              <a:rPr sz="3200" b="1" spc="-120" dirty="0">
                <a:latin typeface="Times New Roman"/>
                <a:cs typeface="Times New Roman"/>
              </a:rPr>
              <a:t> </a:t>
            </a:r>
            <a:r>
              <a:rPr sz="3200" b="1" spc="-10" dirty="0">
                <a:latin typeface="Times New Roman"/>
                <a:cs typeface="Times New Roman"/>
              </a:rPr>
              <a:t>for</a:t>
            </a:r>
            <a:r>
              <a:rPr sz="3200" b="1" spc="-125" dirty="0">
                <a:latin typeface="Times New Roman"/>
                <a:cs typeface="Times New Roman"/>
              </a:rPr>
              <a:t> </a:t>
            </a:r>
            <a:r>
              <a:rPr sz="3200" b="1" spc="-20" dirty="0">
                <a:latin typeface="Times New Roman"/>
                <a:cs typeface="Times New Roman"/>
              </a:rPr>
              <a:t>the</a:t>
            </a:r>
            <a:r>
              <a:rPr sz="3200" b="1" spc="-120" dirty="0">
                <a:latin typeface="Times New Roman"/>
                <a:cs typeface="Times New Roman"/>
              </a:rPr>
              <a:t> </a:t>
            </a:r>
            <a:r>
              <a:rPr sz="3200" b="1" spc="-30" dirty="0">
                <a:latin typeface="Times New Roman"/>
                <a:cs typeface="Times New Roman"/>
              </a:rPr>
              <a:t>best</a:t>
            </a:r>
            <a:r>
              <a:rPr sz="3200" b="1" spc="-130" dirty="0">
                <a:latin typeface="Times New Roman"/>
                <a:cs typeface="Times New Roman"/>
              </a:rPr>
              <a:t> </a:t>
            </a:r>
            <a:r>
              <a:rPr sz="3200" b="1" spc="-10" dirty="0">
                <a:latin typeface="Times New Roman"/>
                <a:cs typeface="Times New Roman"/>
              </a:rPr>
              <a:t>possible </a:t>
            </a:r>
            <a:r>
              <a:rPr sz="3200" b="1" dirty="0">
                <a:latin typeface="Times New Roman"/>
                <a:cs typeface="Times New Roman"/>
              </a:rPr>
              <a:t>state</a:t>
            </a:r>
            <a:r>
              <a:rPr sz="3200" b="1" spc="-80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of</a:t>
            </a:r>
            <a:r>
              <a:rPr sz="3200" b="1" spc="-80" dirty="0">
                <a:latin typeface="Times New Roman"/>
                <a:cs typeface="Times New Roman"/>
              </a:rPr>
              <a:t> </a:t>
            </a:r>
            <a:r>
              <a:rPr sz="3200" b="1" spc="-75" dirty="0">
                <a:latin typeface="Times New Roman"/>
                <a:cs typeface="Times New Roman"/>
              </a:rPr>
              <a:t>your</a:t>
            </a:r>
            <a:r>
              <a:rPr sz="3200" b="1" spc="-80" dirty="0">
                <a:latin typeface="Times New Roman"/>
                <a:cs typeface="Times New Roman"/>
              </a:rPr>
              <a:t> </a:t>
            </a:r>
            <a:r>
              <a:rPr sz="3200" b="1" spc="-10" dirty="0">
                <a:latin typeface="Times New Roman"/>
                <a:cs typeface="Times New Roman"/>
              </a:rPr>
              <a:t>soul.”</a:t>
            </a:r>
            <a:r>
              <a:rPr sz="3200" b="1" spc="-75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(34</a:t>
            </a:r>
            <a:r>
              <a:rPr sz="3200" b="1" spc="-80" dirty="0">
                <a:latin typeface="Times New Roman"/>
                <a:cs typeface="Times New Roman"/>
              </a:rPr>
              <a:t> </a:t>
            </a:r>
            <a:r>
              <a:rPr sz="3200" b="1" spc="-10" dirty="0">
                <a:latin typeface="Times New Roman"/>
                <a:cs typeface="Times New Roman"/>
              </a:rPr>
              <a:t>30-</a:t>
            </a:r>
            <a:r>
              <a:rPr sz="3200" b="1" spc="-25" dirty="0">
                <a:latin typeface="Times New Roman"/>
                <a:cs typeface="Times New Roman"/>
              </a:rPr>
              <a:t>b).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FD9FD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023338" y="461331"/>
              <a:ext cx="11887199" cy="9825668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805921" y="0"/>
              <a:ext cx="12482078" cy="9798023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461331"/>
              <a:ext cx="5629910" cy="9499600"/>
            </a:xfrm>
            <a:custGeom>
              <a:avLst/>
              <a:gdLst/>
              <a:ahLst/>
              <a:cxnLst/>
              <a:rect l="l" t="t" r="r" b="b"/>
              <a:pathLst>
                <a:path w="5629910" h="9499600">
                  <a:moveTo>
                    <a:pt x="5292743" y="9499401"/>
                  </a:moveTo>
                  <a:lnTo>
                    <a:pt x="55081" y="9499401"/>
                  </a:lnTo>
                  <a:lnTo>
                    <a:pt x="18071" y="9486145"/>
                  </a:lnTo>
                  <a:lnTo>
                    <a:pt x="0" y="9477605"/>
                  </a:lnTo>
                  <a:lnTo>
                    <a:pt x="0" y="45517"/>
                  </a:lnTo>
                  <a:lnTo>
                    <a:pt x="62689" y="20997"/>
                  </a:lnTo>
                  <a:lnTo>
                    <a:pt x="108757" y="9419"/>
                  </a:lnTo>
                  <a:lnTo>
                    <a:pt x="155956" y="2376"/>
                  </a:lnTo>
                  <a:lnTo>
                    <a:pt x="203958" y="0"/>
                  </a:lnTo>
                  <a:lnTo>
                    <a:pt x="5143866" y="0"/>
                  </a:lnTo>
                  <a:lnTo>
                    <a:pt x="5191868" y="2376"/>
                  </a:lnTo>
                  <a:lnTo>
                    <a:pt x="5239067" y="9419"/>
                  </a:lnTo>
                  <a:lnTo>
                    <a:pt x="5285135" y="20997"/>
                  </a:lnTo>
                  <a:lnTo>
                    <a:pt x="5329753" y="36976"/>
                  </a:lnTo>
                  <a:lnTo>
                    <a:pt x="5372602" y="57226"/>
                  </a:lnTo>
                  <a:lnTo>
                    <a:pt x="5413363" y="81615"/>
                  </a:lnTo>
                  <a:lnTo>
                    <a:pt x="5451719" y="110010"/>
                  </a:lnTo>
                  <a:lnTo>
                    <a:pt x="5487350" y="142279"/>
                  </a:lnTo>
                  <a:lnTo>
                    <a:pt x="5519619" y="177910"/>
                  </a:lnTo>
                  <a:lnTo>
                    <a:pt x="5548014" y="216266"/>
                  </a:lnTo>
                  <a:lnTo>
                    <a:pt x="5572403" y="257027"/>
                  </a:lnTo>
                  <a:lnTo>
                    <a:pt x="5592653" y="299876"/>
                  </a:lnTo>
                  <a:lnTo>
                    <a:pt x="5608632" y="344494"/>
                  </a:lnTo>
                  <a:lnTo>
                    <a:pt x="5620210" y="390561"/>
                  </a:lnTo>
                  <a:lnTo>
                    <a:pt x="5627253" y="437761"/>
                  </a:lnTo>
                  <a:lnTo>
                    <a:pt x="5629630" y="485774"/>
                  </a:lnTo>
                  <a:lnTo>
                    <a:pt x="5629630" y="9037347"/>
                  </a:lnTo>
                  <a:lnTo>
                    <a:pt x="5627253" y="9085360"/>
                  </a:lnTo>
                  <a:lnTo>
                    <a:pt x="5620210" y="9132560"/>
                  </a:lnTo>
                  <a:lnTo>
                    <a:pt x="5608632" y="9178628"/>
                  </a:lnTo>
                  <a:lnTo>
                    <a:pt x="5592653" y="9223246"/>
                  </a:lnTo>
                  <a:lnTo>
                    <a:pt x="5572403" y="9266095"/>
                  </a:lnTo>
                  <a:lnTo>
                    <a:pt x="5548014" y="9306856"/>
                  </a:lnTo>
                  <a:lnTo>
                    <a:pt x="5519619" y="9345212"/>
                  </a:lnTo>
                  <a:lnTo>
                    <a:pt x="5487350" y="9380843"/>
                  </a:lnTo>
                  <a:lnTo>
                    <a:pt x="5451719" y="9413112"/>
                  </a:lnTo>
                  <a:lnTo>
                    <a:pt x="5413363" y="9441507"/>
                  </a:lnTo>
                  <a:lnTo>
                    <a:pt x="5372602" y="9465895"/>
                  </a:lnTo>
                  <a:lnTo>
                    <a:pt x="5329753" y="9486145"/>
                  </a:lnTo>
                  <a:lnTo>
                    <a:pt x="5292743" y="9499401"/>
                  </a:lnTo>
                  <a:close/>
                </a:path>
              </a:pathLst>
            </a:custGeom>
            <a:solidFill>
              <a:srgbClr val="FFE4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300924" y="6930488"/>
              <a:ext cx="3761184" cy="3356510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4300924" y="6689"/>
              <a:ext cx="3987165" cy="4008754"/>
            </a:xfrm>
            <a:custGeom>
              <a:avLst/>
              <a:gdLst/>
              <a:ahLst/>
              <a:cxnLst/>
              <a:rect l="l" t="t" r="r" b="b"/>
              <a:pathLst>
                <a:path w="3987165" h="4008754">
                  <a:moveTo>
                    <a:pt x="2231191" y="12700"/>
                  </a:moveTo>
                  <a:lnTo>
                    <a:pt x="1844310" y="12700"/>
                  </a:lnTo>
                  <a:lnTo>
                    <a:pt x="1892223" y="0"/>
                  </a:lnTo>
                  <a:lnTo>
                    <a:pt x="2183278" y="0"/>
                  </a:lnTo>
                  <a:lnTo>
                    <a:pt x="2231191" y="12700"/>
                  </a:lnTo>
                  <a:close/>
                </a:path>
                <a:path w="3987165" h="4008754">
                  <a:moveTo>
                    <a:pt x="2326044" y="25400"/>
                  </a:moveTo>
                  <a:lnTo>
                    <a:pt x="1749457" y="25400"/>
                  </a:lnTo>
                  <a:lnTo>
                    <a:pt x="1796717" y="12700"/>
                  </a:lnTo>
                  <a:lnTo>
                    <a:pt x="2278784" y="12700"/>
                  </a:lnTo>
                  <a:lnTo>
                    <a:pt x="2326044" y="25400"/>
                  </a:lnTo>
                  <a:close/>
                </a:path>
                <a:path w="3987165" h="4008754">
                  <a:moveTo>
                    <a:pt x="2419517" y="38100"/>
                  </a:moveTo>
                  <a:lnTo>
                    <a:pt x="1655984" y="38100"/>
                  </a:lnTo>
                  <a:lnTo>
                    <a:pt x="1702541" y="25400"/>
                  </a:lnTo>
                  <a:lnTo>
                    <a:pt x="2372960" y="25400"/>
                  </a:lnTo>
                  <a:lnTo>
                    <a:pt x="2419517" y="38100"/>
                  </a:lnTo>
                  <a:close/>
                </a:path>
                <a:path w="3987165" h="4008754">
                  <a:moveTo>
                    <a:pt x="2419517" y="4000500"/>
                  </a:moveTo>
                  <a:lnTo>
                    <a:pt x="1655984" y="4000500"/>
                  </a:lnTo>
                  <a:lnTo>
                    <a:pt x="1341176" y="3911600"/>
                  </a:lnTo>
                  <a:lnTo>
                    <a:pt x="1297942" y="3898900"/>
                  </a:lnTo>
                  <a:lnTo>
                    <a:pt x="1255181" y="3873500"/>
                  </a:lnTo>
                  <a:lnTo>
                    <a:pt x="1212905" y="3860800"/>
                  </a:lnTo>
                  <a:lnTo>
                    <a:pt x="1171128" y="3835400"/>
                  </a:lnTo>
                  <a:lnTo>
                    <a:pt x="1129862" y="3822700"/>
                  </a:lnTo>
                  <a:lnTo>
                    <a:pt x="1089120" y="3797300"/>
                  </a:lnTo>
                  <a:lnTo>
                    <a:pt x="1048914" y="3784600"/>
                  </a:lnTo>
                  <a:lnTo>
                    <a:pt x="970165" y="3733800"/>
                  </a:lnTo>
                  <a:lnTo>
                    <a:pt x="931646" y="3708400"/>
                  </a:lnTo>
                  <a:lnTo>
                    <a:pt x="893716" y="3683000"/>
                  </a:lnTo>
                  <a:lnTo>
                    <a:pt x="856386" y="3657600"/>
                  </a:lnTo>
                  <a:lnTo>
                    <a:pt x="819669" y="3632200"/>
                  </a:lnTo>
                  <a:lnTo>
                    <a:pt x="783578" y="3606800"/>
                  </a:lnTo>
                  <a:lnTo>
                    <a:pt x="748127" y="3581400"/>
                  </a:lnTo>
                  <a:lnTo>
                    <a:pt x="713327" y="3543300"/>
                  </a:lnTo>
                  <a:lnTo>
                    <a:pt x="679191" y="3517900"/>
                  </a:lnTo>
                  <a:lnTo>
                    <a:pt x="645733" y="3492500"/>
                  </a:lnTo>
                  <a:lnTo>
                    <a:pt x="612964" y="3454400"/>
                  </a:lnTo>
                  <a:lnTo>
                    <a:pt x="580899" y="3429000"/>
                  </a:lnTo>
                  <a:lnTo>
                    <a:pt x="549549" y="3390900"/>
                  </a:lnTo>
                  <a:lnTo>
                    <a:pt x="518927" y="3365500"/>
                  </a:lnTo>
                  <a:lnTo>
                    <a:pt x="489046" y="3327400"/>
                  </a:lnTo>
                  <a:lnTo>
                    <a:pt x="459919" y="3289300"/>
                  </a:lnTo>
                  <a:lnTo>
                    <a:pt x="431559" y="3251200"/>
                  </a:lnTo>
                  <a:lnTo>
                    <a:pt x="403978" y="3225800"/>
                  </a:lnTo>
                  <a:lnTo>
                    <a:pt x="377190" y="3187700"/>
                  </a:lnTo>
                  <a:lnTo>
                    <a:pt x="351206" y="3149600"/>
                  </a:lnTo>
                  <a:lnTo>
                    <a:pt x="326040" y="3111500"/>
                  </a:lnTo>
                  <a:lnTo>
                    <a:pt x="301704" y="3073400"/>
                  </a:lnTo>
                  <a:lnTo>
                    <a:pt x="278212" y="3035300"/>
                  </a:lnTo>
                  <a:lnTo>
                    <a:pt x="255576" y="2997200"/>
                  </a:lnTo>
                  <a:lnTo>
                    <a:pt x="233808" y="2959100"/>
                  </a:lnTo>
                  <a:lnTo>
                    <a:pt x="212922" y="2908300"/>
                  </a:lnTo>
                  <a:lnTo>
                    <a:pt x="192931" y="2870200"/>
                  </a:lnTo>
                  <a:lnTo>
                    <a:pt x="173846" y="2832100"/>
                  </a:lnTo>
                  <a:lnTo>
                    <a:pt x="155681" y="2794000"/>
                  </a:lnTo>
                  <a:lnTo>
                    <a:pt x="138449" y="2743200"/>
                  </a:lnTo>
                  <a:lnTo>
                    <a:pt x="122163" y="2705100"/>
                  </a:lnTo>
                  <a:lnTo>
                    <a:pt x="106835" y="2667000"/>
                  </a:lnTo>
                  <a:lnTo>
                    <a:pt x="92477" y="2616200"/>
                  </a:lnTo>
                  <a:lnTo>
                    <a:pt x="79103" y="2578100"/>
                  </a:lnTo>
                  <a:lnTo>
                    <a:pt x="66726" y="2527300"/>
                  </a:lnTo>
                  <a:lnTo>
                    <a:pt x="55358" y="2489200"/>
                  </a:lnTo>
                  <a:lnTo>
                    <a:pt x="45012" y="2438400"/>
                  </a:lnTo>
                  <a:lnTo>
                    <a:pt x="35701" y="2387600"/>
                  </a:lnTo>
                  <a:lnTo>
                    <a:pt x="27438" y="2349500"/>
                  </a:lnTo>
                  <a:lnTo>
                    <a:pt x="20235" y="2298700"/>
                  </a:lnTo>
                  <a:lnTo>
                    <a:pt x="14105" y="2260600"/>
                  </a:lnTo>
                  <a:lnTo>
                    <a:pt x="9061" y="2209800"/>
                  </a:lnTo>
                  <a:lnTo>
                    <a:pt x="5115" y="2159000"/>
                  </a:lnTo>
                  <a:lnTo>
                    <a:pt x="2281" y="2108200"/>
                  </a:lnTo>
                  <a:lnTo>
                    <a:pt x="572" y="2070100"/>
                  </a:lnTo>
                  <a:lnTo>
                    <a:pt x="0" y="2019345"/>
                  </a:lnTo>
                  <a:lnTo>
                    <a:pt x="572" y="1968500"/>
                  </a:lnTo>
                  <a:lnTo>
                    <a:pt x="2281" y="1917700"/>
                  </a:lnTo>
                  <a:lnTo>
                    <a:pt x="5115" y="1866900"/>
                  </a:lnTo>
                  <a:lnTo>
                    <a:pt x="9061" y="1828800"/>
                  </a:lnTo>
                  <a:lnTo>
                    <a:pt x="14105" y="1778000"/>
                  </a:lnTo>
                  <a:lnTo>
                    <a:pt x="20235" y="1727200"/>
                  </a:lnTo>
                  <a:lnTo>
                    <a:pt x="27438" y="1689100"/>
                  </a:lnTo>
                  <a:lnTo>
                    <a:pt x="35701" y="1638300"/>
                  </a:lnTo>
                  <a:lnTo>
                    <a:pt x="45012" y="1587500"/>
                  </a:lnTo>
                  <a:lnTo>
                    <a:pt x="55358" y="1549400"/>
                  </a:lnTo>
                  <a:lnTo>
                    <a:pt x="66726" y="1498600"/>
                  </a:lnTo>
                  <a:lnTo>
                    <a:pt x="79103" y="1460500"/>
                  </a:lnTo>
                  <a:lnTo>
                    <a:pt x="92477" y="1409700"/>
                  </a:lnTo>
                  <a:lnTo>
                    <a:pt x="106835" y="1371600"/>
                  </a:lnTo>
                  <a:lnTo>
                    <a:pt x="122163" y="1320800"/>
                  </a:lnTo>
                  <a:lnTo>
                    <a:pt x="138449" y="1282700"/>
                  </a:lnTo>
                  <a:lnTo>
                    <a:pt x="155681" y="1244600"/>
                  </a:lnTo>
                  <a:lnTo>
                    <a:pt x="173846" y="1193800"/>
                  </a:lnTo>
                  <a:lnTo>
                    <a:pt x="192931" y="1155700"/>
                  </a:lnTo>
                  <a:lnTo>
                    <a:pt x="212922" y="1117600"/>
                  </a:lnTo>
                  <a:lnTo>
                    <a:pt x="233808" y="1079500"/>
                  </a:lnTo>
                  <a:lnTo>
                    <a:pt x="255576" y="1041400"/>
                  </a:lnTo>
                  <a:lnTo>
                    <a:pt x="278212" y="1003300"/>
                  </a:lnTo>
                  <a:lnTo>
                    <a:pt x="301704" y="965200"/>
                  </a:lnTo>
                  <a:lnTo>
                    <a:pt x="326040" y="927100"/>
                  </a:lnTo>
                  <a:lnTo>
                    <a:pt x="351206" y="889000"/>
                  </a:lnTo>
                  <a:lnTo>
                    <a:pt x="377190" y="850900"/>
                  </a:lnTo>
                  <a:lnTo>
                    <a:pt x="403978" y="812800"/>
                  </a:lnTo>
                  <a:lnTo>
                    <a:pt x="431559" y="774700"/>
                  </a:lnTo>
                  <a:lnTo>
                    <a:pt x="459919" y="736600"/>
                  </a:lnTo>
                  <a:lnTo>
                    <a:pt x="489046" y="711200"/>
                  </a:lnTo>
                  <a:lnTo>
                    <a:pt x="518927" y="673100"/>
                  </a:lnTo>
                  <a:lnTo>
                    <a:pt x="549549" y="635000"/>
                  </a:lnTo>
                  <a:lnTo>
                    <a:pt x="580899" y="609600"/>
                  </a:lnTo>
                  <a:lnTo>
                    <a:pt x="612964" y="571500"/>
                  </a:lnTo>
                  <a:lnTo>
                    <a:pt x="645733" y="546100"/>
                  </a:lnTo>
                  <a:lnTo>
                    <a:pt x="679191" y="508000"/>
                  </a:lnTo>
                  <a:lnTo>
                    <a:pt x="713327" y="482600"/>
                  </a:lnTo>
                  <a:lnTo>
                    <a:pt x="748127" y="457200"/>
                  </a:lnTo>
                  <a:lnTo>
                    <a:pt x="783578" y="431800"/>
                  </a:lnTo>
                  <a:lnTo>
                    <a:pt x="819669" y="393700"/>
                  </a:lnTo>
                  <a:lnTo>
                    <a:pt x="856386" y="368300"/>
                  </a:lnTo>
                  <a:lnTo>
                    <a:pt x="893716" y="342900"/>
                  </a:lnTo>
                  <a:lnTo>
                    <a:pt x="931646" y="317500"/>
                  </a:lnTo>
                  <a:lnTo>
                    <a:pt x="970165" y="292100"/>
                  </a:lnTo>
                  <a:lnTo>
                    <a:pt x="1009259" y="279400"/>
                  </a:lnTo>
                  <a:lnTo>
                    <a:pt x="1089120" y="228600"/>
                  </a:lnTo>
                  <a:lnTo>
                    <a:pt x="1129862" y="215900"/>
                  </a:lnTo>
                  <a:lnTo>
                    <a:pt x="1171128" y="190500"/>
                  </a:lnTo>
                  <a:lnTo>
                    <a:pt x="1212905" y="177800"/>
                  </a:lnTo>
                  <a:lnTo>
                    <a:pt x="1255181" y="152400"/>
                  </a:lnTo>
                  <a:lnTo>
                    <a:pt x="1297942" y="139700"/>
                  </a:lnTo>
                  <a:lnTo>
                    <a:pt x="1341176" y="114300"/>
                  </a:lnTo>
                  <a:lnTo>
                    <a:pt x="1609797" y="38100"/>
                  </a:lnTo>
                  <a:lnTo>
                    <a:pt x="2465704" y="38100"/>
                  </a:lnTo>
                  <a:lnTo>
                    <a:pt x="2734324" y="114300"/>
                  </a:lnTo>
                  <a:lnTo>
                    <a:pt x="2777558" y="139700"/>
                  </a:lnTo>
                  <a:lnTo>
                    <a:pt x="2820320" y="152400"/>
                  </a:lnTo>
                  <a:lnTo>
                    <a:pt x="2862595" y="177800"/>
                  </a:lnTo>
                  <a:lnTo>
                    <a:pt x="2904373" y="190500"/>
                  </a:lnTo>
                  <a:lnTo>
                    <a:pt x="2945639" y="215900"/>
                  </a:lnTo>
                  <a:lnTo>
                    <a:pt x="2986381" y="228600"/>
                  </a:lnTo>
                  <a:lnTo>
                    <a:pt x="3066242" y="279400"/>
                  </a:lnTo>
                  <a:lnTo>
                    <a:pt x="3105335" y="292100"/>
                  </a:lnTo>
                  <a:lnTo>
                    <a:pt x="3143854" y="317500"/>
                  </a:lnTo>
                  <a:lnTo>
                    <a:pt x="3181785" y="342900"/>
                  </a:lnTo>
                  <a:lnTo>
                    <a:pt x="3219115" y="368300"/>
                  </a:lnTo>
                  <a:lnTo>
                    <a:pt x="3255831" y="393700"/>
                  </a:lnTo>
                  <a:lnTo>
                    <a:pt x="3291922" y="431800"/>
                  </a:lnTo>
                  <a:lnTo>
                    <a:pt x="3327374" y="457200"/>
                  </a:lnTo>
                  <a:lnTo>
                    <a:pt x="3362174" y="482600"/>
                  </a:lnTo>
                  <a:lnTo>
                    <a:pt x="3396309" y="508000"/>
                  </a:lnTo>
                  <a:lnTo>
                    <a:pt x="3429768" y="546100"/>
                  </a:lnTo>
                  <a:lnTo>
                    <a:pt x="3462536" y="571500"/>
                  </a:lnTo>
                  <a:lnTo>
                    <a:pt x="3494602" y="609600"/>
                  </a:lnTo>
                  <a:lnTo>
                    <a:pt x="3525952" y="635000"/>
                  </a:lnTo>
                  <a:lnTo>
                    <a:pt x="3556573" y="673100"/>
                  </a:lnTo>
                  <a:lnTo>
                    <a:pt x="3586454" y="711200"/>
                  </a:lnTo>
                  <a:lnTo>
                    <a:pt x="3615581" y="736600"/>
                  </a:lnTo>
                  <a:lnTo>
                    <a:pt x="3643941" y="774700"/>
                  </a:lnTo>
                  <a:lnTo>
                    <a:pt x="3671522" y="812800"/>
                  </a:lnTo>
                  <a:lnTo>
                    <a:pt x="3698310" y="850900"/>
                  </a:lnTo>
                  <a:lnTo>
                    <a:pt x="3724294" y="889000"/>
                  </a:lnTo>
                  <a:lnTo>
                    <a:pt x="3749460" y="927100"/>
                  </a:lnTo>
                  <a:lnTo>
                    <a:pt x="3773796" y="965200"/>
                  </a:lnTo>
                  <a:lnTo>
                    <a:pt x="3797288" y="1003300"/>
                  </a:lnTo>
                  <a:lnTo>
                    <a:pt x="3819924" y="1041400"/>
                  </a:lnTo>
                  <a:lnTo>
                    <a:pt x="3841692" y="1079500"/>
                  </a:lnTo>
                  <a:lnTo>
                    <a:pt x="3862578" y="1117600"/>
                  </a:lnTo>
                  <a:lnTo>
                    <a:pt x="3882569" y="1155700"/>
                  </a:lnTo>
                  <a:lnTo>
                    <a:pt x="3901654" y="1193800"/>
                  </a:lnTo>
                  <a:lnTo>
                    <a:pt x="3919818" y="1244600"/>
                  </a:lnTo>
                  <a:lnTo>
                    <a:pt x="3937050" y="1282700"/>
                  </a:lnTo>
                  <a:lnTo>
                    <a:pt x="3953337" y="1320800"/>
                  </a:lnTo>
                  <a:lnTo>
                    <a:pt x="3968665" y="1371600"/>
                  </a:lnTo>
                  <a:lnTo>
                    <a:pt x="3983023" y="1409700"/>
                  </a:lnTo>
                  <a:lnTo>
                    <a:pt x="3987075" y="1425091"/>
                  </a:lnTo>
                  <a:lnTo>
                    <a:pt x="3987075" y="2604656"/>
                  </a:lnTo>
                  <a:lnTo>
                    <a:pt x="3983023" y="2616200"/>
                  </a:lnTo>
                  <a:lnTo>
                    <a:pt x="3968665" y="2667000"/>
                  </a:lnTo>
                  <a:lnTo>
                    <a:pt x="3953337" y="2705100"/>
                  </a:lnTo>
                  <a:lnTo>
                    <a:pt x="3937050" y="2743200"/>
                  </a:lnTo>
                  <a:lnTo>
                    <a:pt x="3919818" y="2794000"/>
                  </a:lnTo>
                  <a:lnTo>
                    <a:pt x="3901654" y="2832100"/>
                  </a:lnTo>
                  <a:lnTo>
                    <a:pt x="3882569" y="2870200"/>
                  </a:lnTo>
                  <a:lnTo>
                    <a:pt x="3862578" y="2908300"/>
                  </a:lnTo>
                  <a:lnTo>
                    <a:pt x="3841692" y="2959100"/>
                  </a:lnTo>
                  <a:lnTo>
                    <a:pt x="3819924" y="2997200"/>
                  </a:lnTo>
                  <a:lnTo>
                    <a:pt x="3797288" y="3035300"/>
                  </a:lnTo>
                  <a:lnTo>
                    <a:pt x="3773796" y="3073400"/>
                  </a:lnTo>
                  <a:lnTo>
                    <a:pt x="3749460" y="3111500"/>
                  </a:lnTo>
                  <a:lnTo>
                    <a:pt x="3724294" y="3149600"/>
                  </a:lnTo>
                  <a:lnTo>
                    <a:pt x="3698310" y="3187700"/>
                  </a:lnTo>
                  <a:lnTo>
                    <a:pt x="3671522" y="3225800"/>
                  </a:lnTo>
                  <a:lnTo>
                    <a:pt x="3643941" y="3251200"/>
                  </a:lnTo>
                  <a:lnTo>
                    <a:pt x="3615581" y="3289300"/>
                  </a:lnTo>
                  <a:lnTo>
                    <a:pt x="3586454" y="3327400"/>
                  </a:lnTo>
                  <a:lnTo>
                    <a:pt x="3556573" y="3365500"/>
                  </a:lnTo>
                  <a:lnTo>
                    <a:pt x="3525952" y="3390900"/>
                  </a:lnTo>
                  <a:lnTo>
                    <a:pt x="3494602" y="3429000"/>
                  </a:lnTo>
                  <a:lnTo>
                    <a:pt x="3462536" y="3454400"/>
                  </a:lnTo>
                  <a:lnTo>
                    <a:pt x="3429768" y="3492500"/>
                  </a:lnTo>
                  <a:lnTo>
                    <a:pt x="3396309" y="3517900"/>
                  </a:lnTo>
                  <a:lnTo>
                    <a:pt x="3362174" y="3543300"/>
                  </a:lnTo>
                  <a:lnTo>
                    <a:pt x="3327374" y="3581400"/>
                  </a:lnTo>
                  <a:lnTo>
                    <a:pt x="3291922" y="3606800"/>
                  </a:lnTo>
                  <a:lnTo>
                    <a:pt x="3255831" y="3632200"/>
                  </a:lnTo>
                  <a:lnTo>
                    <a:pt x="3219115" y="3657600"/>
                  </a:lnTo>
                  <a:lnTo>
                    <a:pt x="3181785" y="3683000"/>
                  </a:lnTo>
                  <a:lnTo>
                    <a:pt x="3143854" y="3708400"/>
                  </a:lnTo>
                  <a:lnTo>
                    <a:pt x="3105335" y="3733800"/>
                  </a:lnTo>
                  <a:lnTo>
                    <a:pt x="3026586" y="3784600"/>
                  </a:lnTo>
                  <a:lnTo>
                    <a:pt x="2986381" y="3797300"/>
                  </a:lnTo>
                  <a:lnTo>
                    <a:pt x="2945639" y="3822700"/>
                  </a:lnTo>
                  <a:lnTo>
                    <a:pt x="2904373" y="3835400"/>
                  </a:lnTo>
                  <a:lnTo>
                    <a:pt x="2862595" y="3860800"/>
                  </a:lnTo>
                  <a:lnTo>
                    <a:pt x="2820320" y="3873500"/>
                  </a:lnTo>
                  <a:lnTo>
                    <a:pt x="2777558" y="3898900"/>
                  </a:lnTo>
                  <a:lnTo>
                    <a:pt x="2734324" y="3911600"/>
                  </a:lnTo>
                  <a:lnTo>
                    <a:pt x="2419517" y="4000500"/>
                  </a:lnTo>
                  <a:close/>
                </a:path>
                <a:path w="3987165" h="4008754">
                  <a:moveTo>
                    <a:pt x="2342794" y="4008665"/>
                  </a:moveTo>
                  <a:lnTo>
                    <a:pt x="1732707" y="4008665"/>
                  </a:lnTo>
                  <a:lnTo>
                    <a:pt x="1702541" y="4000500"/>
                  </a:lnTo>
                  <a:lnTo>
                    <a:pt x="2372960" y="4000500"/>
                  </a:lnTo>
                  <a:lnTo>
                    <a:pt x="2342794" y="4008665"/>
                  </a:lnTo>
                  <a:close/>
                </a:path>
              </a:pathLst>
            </a:custGeom>
            <a:solidFill>
              <a:srgbClr val="FFE4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5889217" y="911854"/>
              <a:ext cx="584835" cy="76200"/>
            </a:xfrm>
            <a:custGeom>
              <a:avLst/>
              <a:gdLst/>
              <a:ahLst/>
              <a:cxnLst/>
              <a:rect l="l" t="t" r="r" b="b"/>
              <a:pathLst>
                <a:path w="584834" h="76200">
                  <a:moveTo>
                    <a:pt x="584299" y="76199"/>
                  </a:moveTo>
                  <a:lnTo>
                    <a:pt x="0" y="76199"/>
                  </a:lnTo>
                  <a:lnTo>
                    <a:pt x="0" y="0"/>
                  </a:lnTo>
                  <a:lnTo>
                    <a:pt x="584299" y="0"/>
                  </a:lnTo>
                  <a:lnTo>
                    <a:pt x="584299" y="7619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15876517" y="38761"/>
            <a:ext cx="610235" cy="1000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400" i="1" spc="330" dirty="0">
                <a:latin typeface="Times New Roman"/>
                <a:cs typeface="Times New Roman"/>
              </a:rPr>
              <a:t>A</a:t>
            </a:r>
            <a:endParaRPr sz="64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4479068" y="2045334"/>
            <a:ext cx="3404870" cy="1209675"/>
          </a:xfrm>
          <a:custGeom>
            <a:avLst/>
            <a:gdLst/>
            <a:ahLst/>
            <a:cxnLst/>
            <a:rect l="l" t="t" r="r" b="b"/>
            <a:pathLst>
              <a:path w="3404869" h="1209675">
                <a:moveTo>
                  <a:pt x="3226143" y="1133475"/>
                </a:moveTo>
                <a:lnTo>
                  <a:pt x="178447" y="1133475"/>
                </a:lnTo>
                <a:lnTo>
                  <a:pt x="178447" y="1209675"/>
                </a:lnTo>
                <a:lnTo>
                  <a:pt x="3226143" y="1209675"/>
                </a:lnTo>
                <a:lnTo>
                  <a:pt x="3226143" y="1133475"/>
                </a:lnTo>
                <a:close/>
              </a:path>
              <a:path w="3404869" h="1209675">
                <a:moveTo>
                  <a:pt x="3404590" y="0"/>
                </a:moveTo>
                <a:lnTo>
                  <a:pt x="0" y="0"/>
                </a:lnTo>
                <a:lnTo>
                  <a:pt x="0" y="76200"/>
                </a:lnTo>
                <a:lnTo>
                  <a:pt x="3404590" y="76200"/>
                </a:lnTo>
                <a:lnTo>
                  <a:pt x="340459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14466371" y="1014083"/>
            <a:ext cx="3430270" cy="22923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1135" marR="5080" indent="-179070">
              <a:lnSpc>
                <a:spcPct val="116199"/>
              </a:lnSpc>
              <a:spcBef>
                <a:spcPts val="100"/>
              </a:spcBef>
            </a:pPr>
            <a:r>
              <a:rPr sz="6400" b="1" i="1" spc="-40" dirty="0">
                <a:latin typeface="Times New Roman"/>
                <a:cs typeface="Times New Roman"/>
              </a:rPr>
              <a:t>Daemonic </a:t>
            </a:r>
            <a:r>
              <a:rPr sz="6400" b="1" i="1" spc="-10" dirty="0">
                <a:latin typeface="Times New Roman"/>
                <a:cs typeface="Times New Roman"/>
              </a:rPr>
              <a:t>Interlude</a:t>
            </a:r>
            <a:endParaRPr sz="6400">
              <a:latin typeface="Times New Roman"/>
              <a:cs typeface="Times New Roman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6297" y="1407032"/>
            <a:ext cx="104775" cy="3105150"/>
            <a:chOff x="6297" y="1407032"/>
            <a:chExt cx="104775" cy="3105150"/>
          </a:xfrm>
        </p:grpSpPr>
        <p:pic>
          <p:nvPicPr>
            <p:cNvPr id="14" name="object 1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297" y="1407032"/>
              <a:ext cx="104775" cy="104774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297" y="4407407"/>
              <a:ext cx="104775" cy="104774"/>
            </a:xfrm>
            <a:prstGeom prst="rect">
              <a:avLst/>
            </a:prstGeom>
          </p:spPr>
        </p:pic>
      </p:grpSp>
      <p:sp>
        <p:nvSpPr>
          <p:cNvPr id="16" name="object 16"/>
          <p:cNvSpPr txBox="1"/>
          <p:nvPr/>
        </p:nvSpPr>
        <p:spPr>
          <a:xfrm>
            <a:off x="270418" y="1042536"/>
            <a:ext cx="5102860" cy="84264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9525">
              <a:lnSpc>
                <a:spcPct val="115799"/>
              </a:lnSpc>
              <a:spcBef>
                <a:spcPts val="100"/>
              </a:spcBef>
            </a:pPr>
            <a:r>
              <a:rPr sz="3400" spc="145" dirty="0">
                <a:latin typeface="Times New Roman"/>
                <a:cs typeface="Times New Roman"/>
              </a:rPr>
              <a:t>A</a:t>
            </a:r>
            <a:r>
              <a:rPr sz="3400" spc="5" dirty="0">
                <a:latin typeface="Times New Roman"/>
                <a:cs typeface="Times New Roman"/>
              </a:rPr>
              <a:t> </a:t>
            </a:r>
            <a:r>
              <a:rPr sz="3400" spc="125" dirty="0">
                <a:latin typeface="Times New Roman"/>
                <a:cs typeface="Times New Roman"/>
              </a:rPr>
              <a:t>daemon</a:t>
            </a:r>
            <a:r>
              <a:rPr sz="3400" spc="10" dirty="0">
                <a:latin typeface="Times New Roman"/>
                <a:cs typeface="Times New Roman"/>
              </a:rPr>
              <a:t> </a:t>
            </a:r>
            <a:r>
              <a:rPr sz="3400" spc="75" dirty="0">
                <a:latin typeface="Times New Roman"/>
                <a:cs typeface="Times New Roman"/>
              </a:rPr>
              <a:t>(Greek:</a:t>
            </a:r>
            <a:r>
              <a:rPr sz="3400" spc="10" dirty="0">
                <a:latin typeface="Times New Roman"/>
                <a:cs typeface="Times New Roman"/>
              </a:rPr>
              <a:t> </a:t>
            </a:r>
            <a:r>
              <a:rPr sz="3400" spc="114" dirty="0">
                <a:latin typeface="Arial"/>
                <a:cs typeface="Arial"/>
              </a:rPr>
              <a:t>δαί</a:t>
            </a:r>
            <a:r>
              <a:rPr sz="3400" spc="114" dirty="0">
                <a:latin typeface="Times New Roman"/>
                <a:cs typeface="Times New Roman"/>
              </a:rPr>
              <a:t>μ</a:t>
            </a:r>
            <a:r>
              <a:rPr sz="3400" spc="114" dirty="0">
                <a:latin typeface="Arial"/>
                <a:cs typeface="Arial"/>
              </a:rPr>
              <a:t>ον</a:t>
            </a:r>
            <a:r>
              <a:rPr sz="3400" spc="114" dirty="0">
                <a:latin typeface="Times New Roman"/>
                <a:cs typeface="Times New Roman"/>
              </a:rPr>
              <a:t>) </a:t>
            </a:r>
            <a:r>
              <a:rPr sz="3400" dirty="0">
                <a:latin typeface="Times New Roman"/>
                <a:cs typeface="Times New Roman"/>
              </a:rPr>
              <a:t>is</a:t>
            </a:r>
            <a:r>
              <a:rPr sz="3400" spc="35" dirty="0">
                <a:latin typeface="Times New Roman"/>
                <a:cs typeface="Times New Roman"/>
              </a:rPr>
              <a:t> </a:t>
            </a:r>
            <a:r>
              <a:rPr sz="3400" spc="180" dirty="0">
                <a:latin typeface="Times New Roman"/>
                <a:cs typeface="Times New Roman"/>
              </a:rPr>
              <a:t>a</a:t>
            </a:r>
            <a:r>
              <a:rPr sz="3400" spc="35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Times New Roman"/>
                <a:cs typeface="Times New Roman"/>
              </a:rPr>
              <a:t>child</a:t>
            </a:r>
            <a:r>
              <a:rPr sz="3400" spc="40" dirty="0">
                <a:latin typeface="Times New Roman"/>
                <a:cs typeface="Times New Roman"/>
              </a:rPr>
              <a:t> </a:t>
            </a:r>
            <a:r>
              <a:rPr sz="3400" spc="75" dirty="0">
                <a:latin typeface="Times New Roman"/>
                <a:cs typeface="Times New Roman"/>
              </a:rPr>
              <a:t>of</a:t>
            </a:r>
            <a:r>
              <a:rPr sz="3400" spc="25" dirty="0">
                <a:latin typeface="Times New Roman"/>
                <a:cs typeface="Times New Roman"/>
              </a:rPr>
              <a:t> </a:t>
            </a:r>
            <a:r>
              <a:rPr sz="3400" spc="100" dirty="0">
                <a:latin typeface="Times New Roman"/>
                <a:cs typeface="Times New Roman"/>
              </a:rPr>
              <a:t>the</a:t>
            </a:r>
            <a:r>
              <a:rPr sz="3400" spc="35" dirty="0">
                <a:latin typeface="Times New Roman"/>
                <a:cs typeface="Times New Roman"/>
              </a:rPr>
              <a:t> </a:t>
            </a:r>
            <a:r>
              <a:rPr sz="3400" spc="50" dirty="0">
                <a:latin typeface="Times New Roman"/>
                <a:cs typeface="Times New Roman"/>
              </a:rPr>
              <a:t>gods between</a:t>
            </a:r>
            <a:r>
              <a:rPr sz="3400" spc="10" dirty="0">
                <a:latin typeface="Times New Roman"/>
                <a:cs typeface="Times New Roman"/>
              </a:rPr>
              <a:t> </a:t>
            </a:r>
            <a:r>
              <a:rPr sz="3400" spc="130" dirty="0">
                <a:latin typeface="Times New Roman"/>
                <a:cs typeface="Times New Roman"/>
              </a:rPr>
              <a:t>mortal</a:t>
            </a:r>
            <a:r>
              <a:rPr sz="3400" spc="10" dirty="0">
                <a:latin typeface="Times New Roman"/>
                <a:cs typeface="Times New Roman"/>
              </a:rPr>
              <a:t> </a:t>
            </a:r>
            <a:r>
              <a:rPr sz="3400" spc="145" dirty="0">
                <a:latin typeface="Times New Roman"/>
                <a:cs typeface="Times New Roman"/>
              </a:rPr>
              <a:t>and </a:t>
            </a:r>
            <a:r>
              <a:rPr sz="3400" spc="95" dirty="0">
                <a:latin typeface="Times New Roman"/>
                <a:cs typeface="Times New Roman"/>
              </a:rPr>
              <a:t>immortal.</a:t>
            </a:r>
            <a:endParaRPr sz="3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4100">
              <a:latin typeface="Times New Roman"/>
              <a:cs typeface="Times New Roman"/>
            </a:endParaRPr>
          </a:p>
          <a:p>
            <a:pPr marL="12700" marR="5080">
              <a:lnSpc>
                <a:spcPct val="115799"/>
              </a:lnSpc>
            </a:pPr>
            <a:r>
              <a:rPr sz="3400" dirty="0">
                <a:latin typeface="Times New Roman"/>
                <a:cs typeface="Times New Roman"/>
              </a:rPr>
              <a:t>Socrates’</a:t>
            </a:r>
            <a:r>
              <a:rPr sz="3400" spc="335" dirty="0">
                <a:latin typeface="Times New Roman"/>
                <a:cs typeface="Times New Roman"/>
              </a:rPr>
              <a:t> </a:t>
            </a:r>
            <a:r>
              <a:rPr sz="3400" spc="80" dirty="0">
                <a:latin typeface="Times New Roman"/>
                <a:cs typeface="Times New Roman"/>
              </a:rPr>
              <a:t>passionate </a:t>
            </a:r>
            <a:r>
              <a:rPr sz="3400" spc="65" dirty="0">
                <a:latin typeface="Times New Roman"/>
                <a:cs typeface="Times New Roman"/>
              </a:rPr>
              <a:t>philosophizing</a:t>
            </a:r>
            <a:r>
              <a:rPr sz="3400" spc="5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Times New Roman"/>
                <a:cs typeface="Times New Roman"/>
              </a:rPr>
              <a:t>is</a:t>
            </a:r>
            <a:r>
              <a:rPr sz="3400" spc="5" dirty="0">
                <a:latin typeface="Times New Roman"/>
                <a:cs typeface="Times New Roman"/>
              </a:rPr>
              <a:t> </a:t>
            </a:r>
            <a:r>
              <a:rPr sz="3400" spc="105" dirty="0">
                <a:latin typeface="Times New Roman"/>
                <a:cs typeface="Times New Roman"/>
              </a:rPr>
              <a:t>partly</a:t>
            </a:r>
            <a:r>
              <a:rPr sz="3400" spc="10" dirty="0">
                <a:latin typeface="Times New Roman"/>
                <a:cs typeface="Times New Roman"/>
              </a:rPr>
              <a:t> </a:t>
            </a:r>
            <a:r>
              <a:rPr sz="3400" spc="70" dirty="0">
                <a:latin typeface="Times New Roman"/>
                <a:cs typeface="Times New Roman"/>
              </a:rPr>
              <a:t>due </a:t>
            </a:r>
            <a:r>
              <a:rPr sz="3400" spc="170" dirty="0">
                <a:latin typeface="Times New Roman"/>
                <a:cs typeface="Times New Roman"/>
              </a:rPr>
              <a:t>to</a:t>
            </a:r>
            <a:r>
              <a:rPr sz="3400" spc="35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Times New Roman"/>
                <a:cs typeface="Times New Roman"/>
              </a:rPr>
              <a:t>his</a:t>
            </a:r>
            <a:r>
              <a:rPr sz="3400" spc="40" dirty="0">
                <a:latin typeface="Times New Roman"/>
                <a:cs typeface="Times New Roman"/>
              </a:rPr>
              <a:t> </a:t>
            </a:r>
            <a:r>
              <a:rPr sz="3400" spc="85" dirty="0">
                <a:latin typeface="Times New Roman"/>
                <a:cs typeface="Times New Roman"/>
              </a:rPr>
              <a:t>inner</a:t>
            </a:r>
            <a:r>
              <a:rPr sz="3400" spc="40" dirty="0">
                <a:latin typeface="Times New Roman"/>
                <a:cs typeface="Times New Roman"/>
              </a:rPr>
              <a:t> </a:t>
            </a:r>
            <a:r>
              <a:rPr sz="3400" spc="70" dirty="0">
                <a:latin typeface="Times New Roman"/>
                <a:cs typeface="Times New Roman"/>
              </a:rPr>
              <a:t>spiritual </a:t>
            </a:r>
            <a:r>
              <a:rPr sz="3400" spc="125" dirty="0">
                <a:latin typeface="Times New Roman"/>
                <a:cs typeface="Times New Roman"/>
              </a:rPr>
              <a:t>daemon</a:t>
            </a:r>
            <a:r>
              <a:rPr sz="3400" spc="10" dirty="0">
                <a:latin typeface="Times New Roman"/>
                <a:cs typeface="Times New Roman"/>
              </a:rPr>
              <a:t> </a:t>
            </a:r>
            <a:r>
              <a:rPr sz="3400" spc="60" dirty="0">
                <a:latin typeface="Times New Roman"/>
                <a:cs typeface="Times New Roman"/>
              </a:rPr>
              <a:t>guiding</a:t>
            </a:r>
            <a:r>
              <a:rPr sz="3400" spc="10" dirty="0">
                <a:latin typeface="Times New Roman"/>
                <a:cs typeface="Times New Roman"/>
              </a:rPr>
              <a:t> </a:t>
            </a:r>
            <a:r>
              <a:rPr sz="3400" spc="60" dirty="0">
                <a:latin typeface="Times New Roman"/>
                <a:cs typeface="Times New Roman"/>
              </a:rPr>
              <a:t>him.</a:t>
            </a:r>
            <a:endParaRPr sz="3400">
              <a:latin typeface="Times New Roman"/>
              <a:cs typeface="Times New Roman"/>
            </a:endParaRPr>
          </a:p>
          <a:p>
            <a:pPr marL="12700" marR="157480">
              <a:lnSpc>
                <a:spcPct val="115799"/>
              </a:lnSpc>
            </a:pPr>
            <a:r>
              <a:rPr sz="3400" spc="70" dirty="0">
                <a:latin typeface="Times New Roman"/>
                <a:cs typeface="Times New Roman"/>
              </a:rPr>
              <a:t>Socrates</a:t>
            </a:r>
            <a:r>
              <a:rPr sz="3400" spc="5" dirty="0">
                <a:latin typeface="Times New Roman"/>
                <a:cs typeface="Times New Roman"/>
              </a:rPr>
              <a:t> </a:t>
            </a:r>
            <a:r>
              <a:rPr sz="3400" spc="75" dirty="0">
                <a:latin typeface="Times New Roman"/>
                <a:cs typeface="Times New Roman"/>
              </a:rPr>
              <a:t>remains</a:t>
            </a:r>
            <a:r>
              <a:rPr sz="3400" spc="5" dirty="0">
                <a:latin typeface="Times New Roman"/>
                <a:cs typeface="Times New Roman"/>
              </a:rPr>
              <a:t> </a:t>
            </a:r>
            <a:r>
              <a:rPr sz="3400" spc="105" dirty="0">
                <a:latin typeface="Times New Roman"/>
                <a:cs typeface="Times New Roman"/>
              </a:rPr>
              <a:t>ignorant, </a:t>
            </a:r>
            <a:r>
              <a:rPr sz="3400" spc="165" dirty="0">
                <a:latin typeface="Times New Roman"/>
                <a:cs typeface="Times New Roman"/>
              </a:rPr>
              <a:t>but</a:t>
            </a:r>
            <a:r>
              <a:rPr sz="3400" spc="85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Times New Roman"/>
                <a:cs typeface="Times New Roman"/>
              </a:rPr>
              <a:t>his</a:t>
            </a:r>
            <a:r>
              <a:rPr sz="3400" spc="90" dirty="0">
                <a:latin typeface="Times New Roman"/>
                <a:cs typeface="Times New Roman"/>
              </a:rPr>
              <a:t> </a:t>
            </a:r>
            <a:r>
              <a:rPr sz="3400" spc="125" dirty="0">
                <a:latin typeface="Times New Roman"/>
                <a:cs typeface="Times New Roman"/>
              </a:rPr>
              <a:t>daemon</a:t>
            </a:r>
            <a:r>
              <a:rPr sz="3400" spc="85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Times New Roman"/>
                <a:cs typeface="Times New Roman"/>
              </a:rPr>
              <a:t>allows</a:t>
            </a:r>
            <a:r>
              <a:rPr sz="3400" spc="90" dirty="0">
                <a:latin typeface="Times New Roman"/>
                <a:cs typeface="Times New Roman"/>
              </a:rPr>
              <a:t> </a:t>
            </a:r>
            <a:r>
              <a:rPr sz="3400" spc="60" dirty="0">
                <a:latin typeface="Times New Roman"/>
                <a:cs typeface="Times New Roman"/>
              </a:rPr>
              <a:t>him </a:t>
            </a:r>
            <a:r>
              <a:rPr sz="3400" spc="170" dirty="0">
                <a:latin typeface="Times New Roman"/>
                <a:cs typeface="Times New Roman"/>
              </a:rPr>
              <a:t>to</a:t>
            </a:r>
            <a:r>
              <a:rPr sz="3400" spc="75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Times New Roman"/>
                <a:cs typeface="Times New Roman"/>
              </a:rPr>
              <a:t>face</a:t>
            </a:r>
            <a:r>
              <a:rPr sz="3400" spc="80" dirty="0">
                <a:latin typeface="Times New Roman"/>
                <a:cs typeface="Times New Roman"/>
              </a:rPr>
              <a:t> </a:t>
            </a:r>
            <a:r>
              <a:rPr sz="3400" spc="130" dirty="0">
                <a:latin typeface="Times New Roman"/>
                <a:cs typeface="Times New Roman"/>
              </a:rPr>
              <a:t>death</a:t>
            </a:r>
            <a:r>
              <a:rPr sz="3400" spc="80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Times New Roman"/>
                <a:cs typeface="Times New Roman"/>
              </a:rPr>
              <a:t>calmly</a:t>
            </a:r>
            <a:r>
              <a:rPr sz="3400" spc="80" dirty="0">
                <a:latin typeface="Times New Roman"/>
                <a:cs typeface="Times New Roman"/>
              </a:rPr>
              <a:t> </a:t>
            </a:r>
            <a:r>
              <a:rPr sz="3400" spc="-10" dirty="0">
                <a:latin typeface="Times New Roman"/>
                <a:cs typeface="Times New Roman"/>
              </a:rPr>
              <a:t>while </a:t>
            </a:r>
            <a:r>
              <a:rPr sz="3400" spc="55" dirty="0">
                <a:latin typeface="Times New Roman"/>
                <a:cs typeface="Times New Roman"/>
              </a:rPr>
              <a:t>helping</a:t>
            </a:r>
            <a:r>
              <a:rPr sz="3400" spc="65" dirty="0">
                <a:latin typeface="Times New Roman"/>
                <a:cs typeface="Times New Roman"/>
              </a:rPr>
              <a:t> </a:t>
            </a:r>
            <a:r>
              <a:rPr sz="3400" spc="100" dirty="0">
                <a:latin typeface="Times New Roman"/>
                <a:cs typeface="Times New Roman"/>
              </a:rPr>
              <a:t>others</a:t>
            </a:r>
            <a:r>
              <a:rPr sz="3400" spc="65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Times New Roman"/>
                <a:cs typeface="Times New Roman"/>
              </a:rPr>
              <a:t>realize</a:t>
            </a:r>
            <a:r>
              <a:rPr sz="3400" spc="65" dirty="0">
                <a:latin typeface="Times New Roman"/>
                <a:cs typeface="Times New Roman"/>
              </a:rPr>
              <a:t> </a:t>
            </a:r>
            <a:r>
              <a:rPr sz="3400" spc="70" dirty="0">
                <a:latin typeface="Times New Roman"/>
                <a:cs typeface="Times New Roman"/>
              </a:rPr>
              <a:t>their ignorance.</a:t>
            </a:r>
            <a:endParaRPr sz="34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4780845" y="4281890"/>
            <a:ext cx="2818130" cy="5956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8775" marR="53340" algn="ctr">
              <a:lnSpc>
                <a:spcPct val="115799"/>
              </a:lnSpc>
              <a:spcBef>
                <a:spcPts val="100"/>
              </a:spcBef>
            </a:pPr>
            <a:r>
              <a:rPr sz="3400" b="1" spc="-20" dirty="0">
                <a:latin typeface="Times New Roman"/>
                <a:cs typeface="Times New Roman"/>
              </a:rPr>
              <a:t>“my</a:t>
            </a:r>
            <a:r>
              <a:rPr sz="3400" b="1" spc="-185" dirty="0">
                <a:latin typeface="Times New Roman"/>
                <a:cs typeface="Times New Roman"/>
              </a:rPr>
              <a:t> </a:t>
            </a:r>
            <a:r>
              <a:rPr sz="3400" b="1" spc="-10" dirty="0">
                <a:latin typeface="Times New Roman"/>
                <a:cs typeface="Times New Roman"/>
              </a:rPr>
              <a:t>divine </a:t>
            </a:r>
            <a:r>
              <a:rPr sz="3400" b="1" spc="-25" dirty="0">
                <a:latin typeface="Times New Roman"/>
                <a:cs typeface="Times New Roman"/>
              </a:rPr>
              <a:t>sign</a:t>
            </a:r>
            <a:r>
              <a:rPr sz="3400" b="1" spc="-185" dirty="0">
                <a:latin typeface="Times New Roman"/>
                <a:cs typeface="Times New Roman"/>
              </a:rPr>
              <a:t> </a:t>
            </a:r>
            <a:r>
              <a:rPr sz="3400" b="1" spc="-20" dirty="0">
                <a:latin typeface="Times New Roman"/>
                <a:cs typeface="Times New Roman"/>
              </a:rPr>
              <a:t>has</a:t>
            </a:r>
            <a:r>
              <a:rPr sz="3400" b="1" spc="-185" dirty="0">
                <a:latin typeface="Times New Roman"/>
                <a:cs typeface="Times New Roman"/>
              </a:rPr>
              <a:t> </a:t>
            </a:r>
            <a:r>
              <a:rPr sz="3400" b="1" spc="-25" dirty="0">
                <a:latin typeface="Times New Roman"/>
                <a:cs typeface="Times New Roman"/>
              </a:rPr>
              <a:t>not </a:t>
            </a:r>
            <a:r>
              <a:rPr sz="3400" b="1" spc="-90" dirty="0">
                <a:latin typeface="Times New Roman"/>
                <a:cs typeface="Times New Roman"/>
              </a:rPr>
              <a:t>opposed </a:t>
            </a:r>
            <a:r>
              <a:rPr sz="3400" b="1" spc="-30" dirty="0">
                <a:latin typeface="Times New Roman"/>
                <a:cs typeface="Times New Roman"/>
              </a:rPr>
              <a:t>me.” </a:t>
            </a:r>
            <a:r>
              <a:rPr sz="3400" b="1" dirty="0">
                <a:latin typeface="Times New Roman"/>
                <a:cs typeface="Times New Roman"/>
              </a:rPr>
              <a:t>(43</a:t>
            </a:r>
            <a:r>
              <a:rPr sz="3400" b="1" spc="10" dirty="0">
                <a:latin typeface="Times New Roman"/>
                <a:cs typeface="Times New Roman"/>
              </a:rPr>
              <a:t> </a:t>
            </a:r>
            <a:r>
              <a:rPr sz="3400" b="1" spc="-10" dirty="0">
                <a:latin typeface="Times New Roman"/>
                <a:cs typeface="Times New Roman"/>
              </a:rPr>
              <a:t>40-</a:t>
            </a:r>
            <a:r>
              <a:rPr sz="3400" b="1" spc="-25" dirty="0">
                <a:latin typeface="Times New Roman"/>
                <a:cs typeface="Times New Roman"/>
              </a:rPr>
              <a:t>b).</a:t>
            </a:r>
            <a:endParaRPr sz="3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3600">
              <a:latin typeface="Times New Roman"/>
              <a:cs typeface="Times New Roman"/>
            </a:endParaRPr>
          </a:p>
          <a:p>
            <a:pPr marL="12700" marR="5080" algn="ctr">
              <a:lnSpc>
                <a:spcPct val="115799"/>
              </a:lnSpc>
            </a:pPr>
            <a:r>
              <a:rPr sz="3400" b="1" spc="-65" dirty="0">
                <a:latin typeface="Times New Roman"/>
                <a:cs typeface="Times New Roman"/>
              </a:rPr>
              <a:t>"death</a:t>
            </a:r>
            <a:r>
              <a:rPr sz="3400" b="1" spc="-105" dirty="0">
                <a:latin typeface="Times New Roman"/>
                <a:cs typeface="Times New Roman"/>
              </a:rPr>
              <a:t> </a:t>
            </a:r>
            <a:r>
              <a:rPr sz="3400" b="1" spc="-25" dirty="0">
                <a:latin typeface="Times New Roman"/>
                <a:cs typeface="Times New Roman"/>
              </a:rPr>
              <a:t>is </a:t>
            </a:r>
            <a:r>
              <a:rPr sz="3400" b="1" spc="-80" dirty="0">
                <a:latin typeface="Times New Roman"/>
                <a:cs typeface="Times New Roman"/>
              </a:rPr>
              <a:t>something</a:t>
            </a:r>
            <a:r>
              <a:rPr sz="3400" b="1" spc="-55" dirty="0">
                <a:latin typeface="Times New Roman"/>
                <a:cs typeface="Times New Roman"/>
              </a:rPr>
              <a:t> </a:t>
            </a:r>
            <a:r>
              <a:rPr sz="3400" b="1" spc="-50" dirty="0">
                <a:latin typeface="Times New Roman"/>
                <a:cs typeface="Times New Roman"/>
              </a:rPr>
              <a:t>I </a:t>
            </a:r>
            <a:r>
              <a:rPr sz="3400" b="1" spc="-110" dirty="0">
                <a:latin typeface="Times New Roman"/>
                <a:cs typeface="Times New Roman"/>
              </a:rPr>
              <a:t>couldn’t</a:t>
            </a:r>
            <a:r>
              <a:rPr sz="3400" b="1" spc="-70" dirty="0">
                <a:latin typeface="Times New Roman"/>
                <a:cs typeface="Times New Roman"/>
              </a:rPr>
              <a:t> </a:t>
            </a:r>
            <a:r>
              <a:rPr sz="3400" b="1" spc="-20" dirty="0">
                <a:latin typeface="Times New Roman"/>
                <a:cs typeface="Times New Roman"/>
              </a:rPr>
              <a:t>care </a:t>
            </a:r>
            <a:r>
              <a:rPr sz="3400" b="1" dirty="0">
                <a:latin typeface="Times New Roman"/>
                <a:cs typeface="Times New Roman"/>
              </a:rPr>
              <a:t>less</a:t>
            </a:r>
            <a:r>
              <a:rPr sz="3400" b="1" spc="-145" dirty="0">
                <a:latin typeface="Times New Roman"/>
                <a:cs typeface="Times New Roman"/>
              </a:rPr>
              <a:t> </a:t>
            </a:r>
            <a:r>
              <a:rPr sz="3400" b="1" spc="-35" dirty="0">
                <a:latin typeface="Times New Roman"/>
                <a:cs typeface="Times New Roman"/>
              </a:rPr>
              <a:t>about."</a:t>
            </a:r>
            <a:r>
              <a:rPr sz="3400" b="1" spc="-140" dirty="0">
                <a:latin typeface="Times New Roman"/>
                <a:cs typeface="Times New Roman"/>
              </a:rPr>
              <a:t> </a:t>
            </a:r>
            <a:r>
              <a:rPr sz="3400" b="1" spc="-25" dirty="0">
                <a:latin typeface="Times New Roman"/>
                <a:cs typeface="Times New Roman"/>
              </a:rPr>
              <a:t>(37 </a:t>
            </a:r>
            <a:r>
              <a:rPr sz="3400" b="1" spc="-10" dirty="0">
                <a:latin typeface="Times New Roman"/>
                <a:cs typeface="Times New Roman"/>
              </a:rPr>
              <a:t>32-</a:t>
            </a:r>
            <a:r>
              <a:rPr sz="3400" b="1" spc="-25" dirty="0">
                <a:latin typeface="Times New Roman"/>
                <a:cs typeface="Times New Roman"/>
              </a:rPr>
              <a:t>d).</a:t>
            </a:r>
            <a:endParaRPr sz="3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2"/>
            <a:ext cx="18288000" cy="10287000"/>
            <a:chOff x="0" y="2"/>
            <a:chExt cx="18288000" cy="10287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3"/>
              <a:ext cx="10244430" cy="10286996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2"/>
              <a:ext cx="18287999" cy="10286997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3809306" y="831244"/>
              <a:ext cx="14354810" cy="76835"/>
            </a:xfrm>
            <a:custGeom>
              <a:avLst/>
              <a:gdLst/>
              <a:ahLst/>
              <a:cxnLst/>
              <a:rect l="l" t="t" r="r" b="b"/>
              <a:pathLst>
                <a:path w="14354810" h="76834">
                  <a:moveTo>
                    <a:pt x="14354326" y="76333"/>
                  </a:moveTo>
                  <a:lnTo>
                    <a:pt x="0" y="76333"/>
                  </a:lnTo>
                  <a:lnTo>
                    <a:pt x="0" y="0"/>
                  </a:lnTo>
                  <a:lnTo>
                    <a:pt x="14354326" y="0"/>
                  </a:lnTo>
                  <a:lnTo>
                    <a:pt x="14354326" y="7633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3796606" y="-80412"/>
            <a:ext cx="14380210" cy="10433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6650" b="0" i="1" spc="114" dirty="0">
                <a:latin typeface="Times New Roman"/>
                <a:cs typeface="Times New Roman"/>
              </a:rPr>
              <a:t>Socrates</a:t>
            </a:r>
            <a:r>
              <a:rPr sz="6650" b="0" i="1" spc="10" dirty="0">
                <a:latin typeface="Times New Roman"/>
                <a:cs typeface="Times New Roman"/>
              </a:rPr>
              <a:t> </a:t>
            </a:r>
            <a:r>
              <a:rPr sz="6650" b="0" i="1" spc="-415" dirty="0">
                <a:latin typeface="Times New Roman"/>
                <a:cs typeface="Times New Roman"/>
              </a:rPr>
              <a:t>&amp;</a:t>
            </a:r>
            <a:r>
              <a:rPr sz="6650" b="0" i="1" spc="10" dirty="0">
                <a:latin typeface="Times New Roman"/>
                <a:cs typeface="Times New Roman"/>
              </a:rPr>
              <a:t> </a:t>
            </a:r>
            <a:r>
              <a:rPr sz="6650" b="0" i="1" spc="85" dirty="0">
                <a:latin typeface="Times New Roman"/>
                <a:cs typeface="Times New Roman"/>
              </a:rPr>
              <a:t>Theseus</a:t>
            </a:r>
            <a:r>
              <a:rPr sz="6650" b="0" i="1" spc="15" dirty="0">
                <a:latin typeface="Times New Roman"/>
                <a:cs typeface="Times New Roman"/>
              </a:rPr>
              <a:t> </a:t>
            </a:r>
            <a:r>
              <a:rPr sz="6650" b="0" i="1" spc="95" dirty="0">
                <a:latin typeface="Times New Roman"/>
                <a:cs typeface="Times New Roman"/>
              </a:rPr>
              <a:t>Versus</a:t>
            </a:r>
            <a:r>
              <a:rPr sz="6650" b="0" i="1" spc="10" dirty="0">
                <a:latin typeface="Times New Roman"/>
                <a:cs typeface="Times New Roman"/>
              </a:rPr>
              <a:t> </a:t>
            </a:r>
            <a:r>
              <a:rPr sz="6650" b="0" i="1" spc="110" dirty="0">
                <a:latin typeface="Times New Roman"/>
                <a:cs typeface="Times New Roman"/>
              </a:rPr>
              <a:t>the</a:t>
            </a:r>
            <a:r>
              <a:rPr sz="6650" b="0" i="1" spc="15" dirty="0">
                <a:latin typeface="Times New Roman"/>
                <a:cs typeface="Times New Roman"/>
              </a:rPr>
              <a:t> </a:t>
            </a:r>
            <a:r>
              <a:rPr sz="6650" b="0" i="1" spc="150" dirty="0">
                <a:latin typeface="Times New Roman"/>
                <a:cs typeface="Times New Roman"/>
              </a:rPr>
              <a:t>Minotaur</a:t>
            </a:r>
            <a:endParaRPr sz="6650">
              <a:latin typeface="Times New Roman"/>
              <a:cs typeface="Times New Roman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11874366" y="1769113"/>
            <a:ext cx="123825" cy="5343525"/>
            <a:chOff x="11874366" y="1769113"/>
            <a:chExt cx="123825" cy="5343525"/>
          </a:xfrm>
        </p:grpSpPr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874366" y="1769113"/>
              <a:ext cx="95250" cy="95249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893416" y="4026538"/>
              <a:ext cx="104775" cy="104774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874366" y="7017388"/>
              <a:ext cx="95250" cy="95249"/>
            </a:xfrm>
            <a:prstGeom prst="rect">
              <a:avLst/>
            </a:prstGeom>
          </p:spPr>
        </p:pic>
      </p:grpSp>
      <p:sp>
        <p:nvSpPr>
          <p:cNvPr id="11" name="object 11"/>
          <p:cNvSpPr txBox="1"/>
          <p:nvPr/>
        </p:nvSpPr>
        <p:spPr>
          <a:xfrm>
            <a:off x="12114376" y="1418581"/>
            <a:ext cx="6250305" cy="80835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15199"/>
              </a:lnSpc>
              <a:spcBef>
                <a:spcPts val="100"/>
              </a:spcBef>
            </a:pPr>
            <a:r>
              <a:rPr sz="3200" spc="155" dirty="0">
                <a:latin typeface="Times New Roman"/>
                <a:cs typeface="Times New Roman"/>
              </a:rPr>
              <a:t>In</a:t>
            </a:r>
            <a:r>
              <a:rPr sz="3200" spc="45" dirty="0">
                <a:latin typeface="Times New Roman"/>
                <a:cs typeface="Times New Roman"/>
              </a:rPr>
              <a:t> </a:t>
            </a:r>
            <a:r>
              <a:rPr sz="3200" spc="95" dirty="0">
                <a:latin typeface="Times New Roman"/>
                <a:cs typeface="Times New Roman"/>
              </a:rPr>
              <a:t>the</a:t>
            </a:r>
            <a:r>
              <a:rPr sz="3200" spc="45" dirty="0">
                <a:latin typeface="Times New Roman"/>
                <a:cs typeface="Times New Roman"/>
              </a:rPr>
              <a:t> </a:t>
            </a:r>
            <a:r>
              <a:rPr sz="3200" i="1" dirty="0">
                <a:latin typeface="Times New Roman"/>
                <a:cs typeface="Times New Roman"/>
              </a:rPr>
              <a:t>Phaedo</a:t>
            </a:r>
            <a:r>
              <a:rPr sz="3200" dirty="0">
                <a:latin typeface="Times New Roman"/>
                <a:cs typeface="Times New Roman"/>
              </a:rPr>
              <a:t>,</a:t>
            </a:r>
            <a:r>
              <a:rPr sz="3200" spc="50" dirty="0">
                <a:latin typeface="Times New Roman"/>
                <a:cs typeface="Times New Roman"/>
              </a:rPr>
              <a:t> </a:t>
            </a:r>
            <a:r>
              <a:rPr sz="3200" spc="65" dirty="0">
                <a:latin typeface="Times New Roman"/>
                <a:cs typeface="Times New Roman"/>
              </a:rPr>
              <a:t>Socrates</a:t>
            </a:r>
            <a:r>
              <a:rPr sz="3200" spc="4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dies</a:t>
            </a:r>
            <a:r>
              <a:rPr sz="3200" spc="50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calmly; </a:t>
            </a:r>
            <a:r>
              <a:rPr sz="3200" dirty="0">
                <a:latin typeface="Times New Roman"/>
                <a:cs typeface="Times New Roman"/>
              </a:rPr>
              <a:t>his</a:t>
            </a:r>
            <a:r>
              <a:rPr sz="3200" spc="30" dirty="0">
                <a:latin typeface="Times New Roman"/>
                <a:cs typeface="Times New Roman"/>
              </a:rPr>
              <a:t> </a:t>
            </a:r>
            <a:r>
              <a:rPr sz="3200" spc="70" dirty="0">
                <a:latin typeface="Times New Roman"/>
                <a:cs typeface="Times New Roman"/>
              </a:rPr>
              <a:t>heroism</a:t>
            </a:r>
            <a:r>
              <a:rPr sz="3200" spc="3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is</a:t>
            </a:r>
            <a:r>
              <a:rPr sz="3200" spc="3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being</a:t>
            </a:r>
            <a:r>
              <a:rPr sz="3200" spc="30" dirty="0">
                <a:latin typeface="Times New Roman"/>
                <a:cs typeface="Times New Roman"/>
              </a:rPr>
              <a:t> </a:t>
            </a:r>
            <a:r>
              <a:rPr sz="3200" spc="170" dirty="0">
                <a:latin typeface="Times New Roman"/>
                <a:cs typeface="Times New Roman"/>
              </a:rPr>
              <a:t>a</a:t>
            </a:r>
            <a:r>
              <a:rPr sz="3200" spc="35" dirty="0">
                <a:latin typeface="Times New Roman"/>
                <a:cs typeface="Times New Roman"/>
              </a:rPr>
              <a:t>  </a:t>
            </a:r>
            <a:r>
              <a:rPr sz="3200" spc="80" dirty="0">
                <a:latin typeface="Times New Roman"/>
                <a:cs typeface="Times New Roman"/>
              </a:rPr>
              <a:t>saviour</a:t>
            </a:r>
            <a:r>
              <a:rPr sz="3200" spc="35" dirty="0">
                <a:latin typeface="Times New Roman"/>
                <a:cs typeface="Times New Roman"/>
              </a:rPr>
              <a:t> </a:t>
            </a:r>
            <a:r>
              <a:rPr sz="3200" spc="70" dirty="0">
                <a:latin typeface="Times New Roman"/>
                <a:cs typeface="Times New Roman"/>
              </a:rPr>
              <a:t>of</a:t>
            </a:r>
            <a:r>
              <a:rPr sz="3200" spc="25" dirty="0">
                <a:latin typeface="Times New Roman"/>
                <a:cs typeface="Times New Roman"/>
              </a:rPr>
              <a:t> </a:t>
            </a:r>
            <a:r>
              <a:rPr sz="3200" spc="-25" dirty="0">
                <a:latin typeface="Times New Roman"/>
                <a:cs typeface="Times New Roman"/>
              </a:rPr>
              <a:t>his </a:t>
            </a:r>
            <a:r>
              <a:rPr sz="3200" dirty="0">
                <a:latin typeface="Times New Roman"/>
                <a:cs typeface="Times New Roman"/>
              </a:rPr>
              <a:t>friends'</a:t>
            </a:r>
            <a:r>
              <a:rPr sz="3200" spc="14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souls</a:t>
            </a:r>
            <a:r>
              <a:rPr sz="3200" spc="140" dirty="0">
                <a:latin typeface="Times New Roman"/>
                <a:cs typeface="Times New Roman"/>
              </a:rPr>
              <a:t> </a:t>
            </a:r>
            <a:r>
              <a:rPr sz="3200" spc="100" dirty="0">
                <a:latin typeface="Times New Roman"/>
                <a:cs typeface="Times New Roman"/>
              </a:rPr>
              <a:t>whom</a:t>
            </a:r>
            <a:r>
              <a:rPr sz="3200" spc="145" dirty="0">
                <a:latin typeface="Times New Roman"/>
                <a:cs typeface="Times New Roman"/>
              </a:rPr>
              <a:t> </a:t>
            </a:r>
            <a:r>
              <a:rPr sz="3200" spc="60" dirty="0">
                <a:latin typeface="Times New Roman"/>
                <a:cs typeface="Times New Roman"/>
              </a:rPr>
              <a:t>he</a:t>
            </a:r>
            <a:r>
              <a:rPr sz="3200" spc="14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rescues</a:t>
            </a:r>
            <a:r>
              <a:rPr sz="3200" spc="140" dirty="0">
                <a:latin typeface="Times New Roman"/>
                <a:cs typeface="Times New Roman"/>
              </a:rPr>
              <a:t> </a:t>
            </a:r>
            <a:r>
              <a:rPr sz="3200" spc="85" dirty="0">
                <a:latin typeface="Times New Roman"/>
                <a:cs typeface="Times New Roman"/>
              </a:rPr>
              <a:t>from </a:t>
            </a:r>
            <a:r>
              <a:rPr sz="3200" spc="75" dirty="0">
                <a:latin typeface="Times New Roman"/>
                <a:cs typeface="Times New Roman"/>
              </a:rPr>
              <a:t>despair</a:t>
            </a:r>
            <a:r>
              <a:rPr sz="3200" dirty="0">
                <a:latin typeface="Times New Roman"/>
                <a:cs typeface="Times New Roman"/>
              </a:rPr>
              <a:t> </a:t>
            </a:r>
            <a:r>
              <a:rPr sz="3200" spc="160" dirty="0">
                <a:latin typeface="Times New Roman"/>
                <a:cs typeface="Times New Roman"/>
              </a:rPr>
              <a:t>and</a:t>
            </a:r>
            <a:r>
              <a:rPr sz="3200" spc="5" dirty="0">
                <a:latin typeface="Times New Roman"/>
                <a:cs typeface="Times New Roman"/>
              </a:rPr>
              <a:t> </a:t>
            </a:r>
            <a:r>
              <a:rPr sz="3200" spc="45" dirty="0">
                <a:latin typeface="Times New Roman"/>
                <a:cs typeface="Times New Roman"/>
              </a:rPr>
              <a:t>fear.</a:t>
            </a:r>
            <a:endParaRPr sz="3200">
              <a:latin typeface="Times New Roman"/>
              <a:cs typeface="Times New Roman"/>
            </a:endParaRPr>
          </a:p>
          <a:p>
            <a:pPr marL="55244" marR="388620">
              <a:lnSpc>
                <a:spcPts val="4730"/>
              </a:lnSpc>
              <a:spcBef>
                <a:spcPts val="225"/>
              </a:spcBef>
            </a:pPr>
            <a:r>
              <a:rPr sz="3400" spc="50" dirty="0">
                <a:latin typeface="Times New Roman"/>
                <a:cs typeface="Times New Roman"/>
              </a:rPr>
              <a:t>Theseus</a:t>
            </a:r>
            <a:r>
              <a:rPr sz="3400" spc="10" dirty="0">
                <a:latin typeface="Times New Roman"/>
                <a:cs typeface="Times New Roman"/>
              </a:rPr>
              <a:t> </a:t>
            </a:r>
            <a:r>
              <a:rPr sz="3400" spc="50" dirty="0">
                <a:latin typeface="Times New Roman"/>
                <a:cs typeface="Times New Roman"/>
              </a:rPr>
              <a:t>saved</a:t>
            </a:r>
            <a:r>
              <a:rPr sz="3400" spc="15" dirty="0">
                <a:latin typeface="Times New Roman"/>
                <a:cs typeface="Times New Roman"/>
              </a:rPr>
              <a:t> </a:t>
            </a:r>
            <a:r>
              <a:rPr sz="3400" spc="65" dirty="0">
                <a:latin typeface="Times New Roman"/>
                <a:cs typeface="Times New Roman"/>
              </a:rPr>
              <a:t>people</a:t>
            </a:r>
            <a:r>
              <a:rPr sz="3400" spc="15" dirty="0">
                <a:latin typeface="Times New Roman"/>
                <a:cs typeface="Times New Roman"/>
              </a:rPr>
              <a:t> </a:t>
            </a:r>
            <a:r>
              <a:rPr sz="3400" spc="65" dirty="0">
                <a:latin typeface="Times New Roman"/>
                <a:cs typeface="Times New Roman"/>
              </a:rPr>
              <a:t>sent</a:t>
            </a:r>
            <a:r>
              <a:rPr sz="3400" spc="15" dirty="0">
                <a:latin typeface="Times New Roman"/>
                <a:cs typeface="Times New Roman"/>
              </a:rPr>
              <a:t> </a:t>
            </a:r>
            <a:r>
              <a:rPr sz="3400" spc="170" dirty="0">
                <a:latin typeface="Times New Roman"/>
                <a:cs typeface="Times New Roman"/>
              </a:rPr>
              <a:t>to</a:t>
            </a:r>
            <a:r>
              <a:rPr sz="3400" spc="15" dirty="0">
                <a:latin typeface="Times New Roman"/>
                <a:cs typeface="Times New Roman"/>
              </a:rPr>
              <a:t> </a:t>
            </a:r>
            <a:r>
              <a:rPr sz="3400" spc="40" dirty="0">
                <a:latin typeface="Times New Roman"/>
                <a:cs typeface="Times New Roman"/>
              </a:rPr>
              <a:t>be </a:t>
            </a:r>
            <a:r>
              <a:rPr sz="3400" spc="90" dirty="0">
                <a:latin typeface="Times New Roman"/>
                <a:cs typeface="Times New Roman"/>
              </a:rPr>
              <a:t>devoured</a:t>
            </a:r>
            <a:r>
              <a:rPr sz="3400" spc="10" dirty="0">
                <a:latin typeface="Times New Roman"/>
                <a:cs typeface="Times New Roman"/>
              </a:rPr>
              <a:t> </a:t>
            </a:r>
            <a:r>
              <a:rPr sz="3400" spc="80" dirty="0">
                <a:latin typeface="Times New Roman"/>
                <a:cs typeface="Times New Roman"/>
              </a:rPr>
              <a:t>by</a:t>
            </a:r>
            <a:r>
              <a:rPr sz="3400" spc="15" dirty="0">
                <a:latin typeface="Times New Roman"/>
                <a:cs typeface="Times New Roman"/>
              </a:rPr>
              <a:t> </a:t>
            </a:r>
            <a:r>
              <a:rPr sz="3400" spc="100" dirty="0">
                <a:latin typeface="Times New Roman"/>
                <a:cs typeface="Times New Roman"/>
              </a:rPr>
              <a:t>the</a:t>
            </a:r>
            <a:r>
              <a:rPr sz="3400" spc="10" dirty="0">
                <a:latin typeface="Times New Roman"/>
                <a:cs typeface="Times New Roman"/>
              </a:rPr>
              <a:t> </a:t>
            </a:r>
            <a:r>
              <a:rPr sz="3400" spc="140" dirty="0">
                <a:latin typeface="Times New Roman"/>
                <a:cs typeface="Times New Roman"/>
              </a:rPr>
              <a:t>Minotaur.</a:t>
            </a:r>
            <a:endParaRPr sz="3400">
              <a:latin typeface="Times New Roman"/>
              <a:cs typeface="Times New Roman"/>
            </a:endParaRPr>
          </a:p>
          <a:p>
            <a:pPr marL="55244">
              <a:lnSpc>
                <a:spcPct val="100000"/>
              </a:lnSpc>
              <a:spcBef>
                <a:spcPts val="375"/>
              </a:spcBef>
            </a:pPr>
            <a:r>
              <a:rPr sz="3400" spc="70" dirty="0">
                <a:latin typeface="Times New Roman"/>
                <a:cs typeface="Times New Roman"/>
              </a:rPr>
              <a:t>Socrates</a:t>
            </a:r>
            <a:r>
              <a:rPr sz="3400" dirty="0">
                <a:latin typeface="Times New Roman"/>
                <a:cs typeface="Times New Roman"/>
              </a:rPr>
              <a:t> </a:t>
            </a:r>
            <a:r>
              <a:rPr sz="3400" spc="90" dirty="0">
                <a:latin typeface="Times New Roman"/>
                <a:cs typeface="Times New Roman"/>
              </a:rPr>
              <a:t>conquers</a:t>
            </a:r>
            <a:r>
              <a:rPr sz="3400" dirty="0">
                <a:latin typeface="Times New Roman"/>
                <a:cs typeface="Times New Roman"/>
              </a:rPr>
              <a:t> </a:t>
            </a:r>
            <a:r>
              <a:rPr sz="3400" spc="50" dirty="0">
                <a:latin typeface="Times New Roman"/>
                <a:cs typeface="Times New Roman"/>
              </a:rPr>
              <a:t>different</a:t>
            </a:r>
            <a:endParaRPr sz="3400">
              <a:latin typeface="Times New Roman"/>
              <a:cs typeface="Times New Roman"/>
            </a:endParaRPr>
          </a:p>
          <a:p>
            <a:pPr marL="55244" marR="191770">
              <a:lnSpc>
                <a:spcPct val="115799"/>
              </a:lnSpc>
            </a:pPr>
            <a:r>
              <a:rPr sz="3400" spc="125" dirty="0">
                <a:latin typeface="Times New Roman"/>
                <a:cs typeface="Times New Roman"/>
              </a:rPr>
              <a:t>Minotaurs:</a:t>
            </a:r>
            <a:r>
              <a:rPr sz="3400" dirty="0">
                <a:latin typeface="Times New Roman"/>
                <a:cs typeface="Times New Roman"/>
              </a:rPr>
              <a:t> </a:t>
            </a:r>
            <a:r>
              <a:rPr sz="3400" spc="100" dirty="0">
                <a:latin typeface="Times New Roman"/>
                <a:cs typeface="Times New Roman"/>
              </a:rPr>
              <a:t>the</a:t>
            </a:r>
            <a:r>
              <a:rPr sz="3400" spc="5" dirty="0">
                <a:latin typeface="Times New Roman"/>
                <a:cs typeface="Times New Roman"/>
              </a:rPr>
              <a:t> </a:t>
            </a:r>
            <a:r>
              <a:rPr sz="3400" spc="75" dirty="0">
                <a:latin typeface="Times New Roman"/>
                <a:cs typeface="Times New Roman"/>
              </a:rPr>
              <a:t>fear</a:t>
            </a:r>
            <a:r>
              <a:rPr sz="3400" dirty="0">
                <a:latin typeface="Times New Roman"/>
                <a:cs typeface="Times New Roman"/>
              </a:rPr>
              <a:t> </a:t>
            </a:r>
            <a:r>
              <a:rPr sz="3400" spc="75" dirty="0">
                <a:latin typeface="Times New Roman"/>
                <a:cs typeface="Times New Roman"/>
              </a:rPr>
              <a:t>of</a:t>
            </a:r>
            <a:r>
              <a:rPr sz="3400" spc="-5" dirty="0">
                <a:latin typeface="Times New Roman"/>
                <a:cs typeface="Times New Roman"/>
              </a:rPr>
              <a:t> </a:t>
            </a:r>
            <a:r>
              <a:rPr sz="3400" spc="130" dirty="0">
                <a:latin typeface="Times New Roman"/>
                <a:cs typeface="Times New Roman"/>
              </a:rPr>
              <a:t>death</a:t>
            </a:r>
            <a:r>
              <a:rPr sz="3400" spc="5" dirty="0">
                <a:latin typeface="Times New Roman"/>
                <a:cs typeface="Times New Roman"/>
              </a:rPr>
              <a:t> </a:t>
            </a:r>
            <a:r>
              <a:rPr sz="3400" spc="145" dirty="0">
                <a:latin typeface="Times New Roman"/>
                <a:cs typeface="Times New Roman"/>
              </a:rPr>
              <a:t>and </a:t>
            </a:r>
            <a:r>
              <a:rPr sz="3400" spc="80" dirty="0">
                <a:latin typeface="Times New Roman"/>
                <a:cs typeface="Times New Roman"/>
              </a:rPr>
              <a:t>despair</a:t>
            </a:r>
            <a:r>
              <a:rPr sz="3400" spc="70" dirty="0">
                <a:latin typeface="Times New Roman"/>
                <a:cs typeface="Times New Roman"/>
              </a:rPr>
              <a:t> </a:t>
            </a:r>
            <a:r>
              <a:rPr sz="3400" spc="75" dirty="0">
                <a:latin typeface="Times New Roman"/>
                <a:cs typeface="Times New Roman"/>
              </a:rPr>
              <a:t>of</a:t>
            </a:r>
            <a:r>
              <a:rPr sz="3400" spc="60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Times New Roman"/>
                <a:cs typeface="Times New Roman"/>
              </a:rPr>
              <a:t>seeking</a:t>
            </a:r>
            <a:r>
              <a:rPr sz="3400" spc="70" dirty="0">
                <a:latin typeface="Times New Roman"/>
                <a:cs typeface="Times New Roman"/>
              </a:rPr>
              <a:t> </a:t>
            </a:r>
            <a:r>
              <a:rPr sz="3400" spc="140" dirty="0">
                <a:latin typeface="Times New Roman"/>
                <a:cs typeface="Times New Roman"/>
              </a:rPr>
              <a:t>Truth.</a:t>
            </a:r>
            <a:endParaRPr sz="3400">
              <a:latin typeface="Times New Roman"/>
              <a:cs typeface="Times New Roman"/>
            </a:endParaRPr>
          </a:p>
          <a:p>
            <a:pPr marL="12700" marR="83820">
              <a:lnSpc>
                <a:spcPct val="115199"/>
              </a:lnSpc>
              <a:spcBef>
                <a:spcPts val="35"/>
              </a:spcBef>
            </a:pPr>
            <a:r>
              <a:rPr sz="3200" spc="50" dirty="0">
                <a:latin typeface="Times New Roman"/>
                <a:cs typeface="Times New Roman"/>
              </a:rPr>
              <a:t>As</a:t>
            </a:r>
            <a:r>
              <a:rPr sz="3200" spc="40" dirty="0">
                <a:latin typeface="Times New Roman"/>
                <a:cs typeface="Times New Roman"/>
              </a:rPr>
              <a:t> </a:t>
            </a:r>
            <a:r>
              <a:rPr sz="3200" spc="170" dirty="0">
                <a:latin typeface="Times New Roman"/>
                <a:cs typeface="Times New Roman"/>
              </a:rPr>
              <a:t>a</a:t>
            </a:r>
            <a:r>
              <a:rPr sz="3200" spc="45" dirty="0">
                <a:latin typeface="Times New Roman"/>
                <a:cs typeface="Times New Roman"/>
              </a:rPr>
              <a:t> </a:t>
            </a:r>
            <a:r>
              <a:rPr sz="3200" spc="50" dirty="0">
                <a:latin typeface="Times New Roman"/>
                <a:cs typeface="Times New Roman"/>
              </a:rPr>
              <a:t>lover,</a:t>
            </a:r>
            <a:r>
              <a:rPr sz="3200" spc="40" dirty="0">
                <a:latin typeface="Times New Roman"/>
                <a:cs typeface="Times New Roman"/>
              </a:rPr>
              <a:t> </a:t>
            </a:r>
            <a:r>
              <a:rPr sz="3200" spc="65" dirty="0">
                <a:latin typeface="Times New Roman"/>
                <a:cs typeface="Times New Roman"/>
              </a:rPr>
              <a:t>Socrates</a:t>
            </a:r>
            <a:r>
              <a:rPr sz="3200" spc="4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helps</a:t>
            </a:r>
            <a:r>
              <a:rPr sz="3200" spc="40" dirty="0">
                <a:latin typeface="Times New Roman"/>
                <a:cs typeface="Times New Roman"/>
              </a:rPr>
              <a:t> </a:t>
            </a:r>
            <a:r>
              <a:rPr sz="3200" spc="-25" dirty="0">
                <a:latin typeface="Times New Roman"/>
                <a:cs typeface="Times New Roman"/>
              </a:rPr>
              <a:t>his </a:t>
            </a:r>
            <a:r>
              <a:rPr sz="3200" spc="50" dirty="0">
                <a:latin typeface="Times New Roman"/>
                <a:cs typeface="Times New Roman"/>
              </a:rPr>
              <a:t>friends</a:t>
            </a:r>
            <a:r>
              <a:rPr sz="3200" spc="3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realize</a:t>
            </a:r>
            <a:r>
              <a:rPr sz="3200" spc="40" dirty="0">
                <a:latin typeface="Times New Roman"/>
                <a:cs typeface="Times New Roman"/>
              </a:rPr>
              <a:t> </a:t>
            </a:r>
            <a:r>
              <a:rPr sz="3200" spc="70" dirty="0">
                <a:latin typeface="Times New Roman"/>
                <a:cs typeface="Times New Roman"/>
              </a:rPr>
              <a:t>they</a:t>
            </a:r>
            <a:r>
              <a:rPr sz="3200" spc="40" dirty="0">
                <a:latin typeface="Times New Roman"/>
                <a:cs typeface="Times New Roman"/>
              </a:rPr>
              <a:t> </a:t>
            </a:r>
            <a:r>
              <a:rPr sz="3200" spc="65" dirty="0">
                <a:latin typeface="Times New Roman"/>
                <a:cs typeface="Times New Roman"/>
              </a:rPr>
              <a:t>lack</a:t>
            </a:r>
            <a:r>
              <a:rPr sz="3200" spc="40" dirty="0">
                <a:latin typeface="Times New Roman"/>
                <a:cs typeface="Times New Roman"/>
              </a:rPr>
              <a:t> </a:t>
            </a:r>
            <a:r>
              <a:rPr sz="3200" spc="70" dirty="0">
                <a:latin typeface="Times New Roman"/>
                <a:cs typeface="Times New Roman"/>
              </a:rPr>
              <a:t>ultimate </a:t>
            </a:r>
            <a:r>
              <a:rPr sz="3200" spc="140" dirty="0">
                <a:latin typeface="Times New Roman"/>
                <a:cs typeface="Times New Roman"/>
              </a:rPr>
              <a:t>Truth,</a:t>
            </a:r>
            <a:r>
              <a:rPr sz="3200" spc="5" dirty="0">
                <a:latin typeface="Times New Roman"/>
                <a:cs typeface="Times New Roman"/>
              </a:rPr>
              <a:t> </a:t>
            </a:r>
            <a:r>
              <a:rPr sz="3200" spc="155" dirty="0">
                <a:latin typeface="Times New Roman"/>
                <a:cs typeface="Times New Roman"/>
              </a:rPr>
              <a:t>but</a:t>
            </a:r>
            <a:r>
              <a:rPr sz="3200" spc="5" dirty="0">
                <a:latin typeface="Times New Roman"/>
                <a:cs typeface="Times New Roman"/>
              </a:rPr>
              <a:t> </a:t>
            </a:r>
            <a:r>
              <a:rPr sz="3200" spc="70" dirty="0">
                <a:latin typeface="Times New Roman"/>
                <a:cs typeface="Times New Roman"/>
              </a:rPr>
              <a:t>they</a:t>
            </a:r>
            <a:r>
              <a:rPr sz="3200" spc="5" dirty="0">
                <a:latin typeface="Times New Roman"/>
                <a:cs typeface="Times New Roman"/>
              </a:rPr>
              <a:t> </a:t>
            </a:r>
            <a:r>
              <a:rPr sz="3200" spc="95" dirty="0">
                <a:latin typeface="Times New Roman"/>
                <a:cs typeface="Times New Roman"/>
              </a:rPr>
              <a:t>can</a:t>
            </a:r>
            <a:r>
              <a:rPr sz="3200" spc="5" dirty="0">
                <a:latin typeface="Times New Roman"/>
                <a:cs typeface="Times New Roman"/>
              </a:rPr>
              <a:t> </a:t>
            </a:r>
            <a:r>
              <a:rPr sz="3200" spc="70" dirty="0">
                <a:latin typeface="Times New Roman"/>
                <a:cs typeface="Times New Roman"/>
              </a:rPr>
              <a:t>have</a:t>
            </a:r>
            <a:r>
              <a:rPr sz="3200" spc="5" dirty="0">
                <a:latin typeface="Times New Roman"/>
                <a:cs typeface="Times New Roman"/>
              </a:rPr>
              <a:t> </a:t>
            </a:r>
            <a:r>
              <a:rPr sz="3200" spc="55" dirty="0">
                <a:latin typeface="Times New Roman"/>
                <a:cs typeface="Times New Roman"/>
              </a:rPr>
              <a:t>calm</a:t>
            </a:r>
            <a:r>
              <a:rPr sz="3200" spc="5" dirty="0">
                <a:latin typeface="Times New Roman"/>
                <a:cs typeface="Times New Roman"/>
              </a:rPr>
              <a:t> </a:t>
            </a:r>
            <a:r>
              <a:rPr sz="3200" spc="85" dirty="0">
                <a:latin typeface="Times New Roman"/>
                <a:cs typeface="Times New Roman"/>
              </a:rPr>
              <a:t>hope </a:t>
            </a:r>
            <a:r>
              <a:rPr sz="3200" dirty="0">
                <a:latin typeface="Times New Roman"/>
                <a:cs typeface="Times New Roman"/>
              </a:rPr>
              <a:t>if</a:t>
            </a:r>
            <a:r>
              <a:rPr sz="3200" spc="-5" dirty="0">
                <a:latin typeface="Times New Roman"/>
                <a:cs typeface="Times New Roman"/>
              </a:rPr>
              <a:t> </a:t>
            </a:r>
            <a:r>
              <a:rPr sz="3200" spc="70" dirty="0">
                <a:latin typeface="Times New Roman"/>
                <a:cs typeface="Times New Roman"/>
              </a:rPr>
              <a:t>they</a:t>
            </a:r>
            <a:r>
              <a:rPr sz="3200" spc="10" dirty="0">
                <a:latin typeface="Times New Roman"/>
                <a:cs typeface="Times New Roman"/>
              </a:rPr>
              <a:t> </a:t>
            </a:r>
            <a:r>
              <a:rPr sz="3200" spc="85" dirty="0">
                <a:latin typeface="Times New Roman"/>
                <a:cs typeface="Times New Roman"/>
              </a:rPr>
              <a:t>continue</a:t>
            </a:r>
            <a:r>
              <a:rPr sz="3200" spc="10" dirty="0">
                <a:latin typeface="Times New Roman"/>
                <a:cs typeface="Times New Roman"/>
              </a:rPr>
              <a:t> </a:t>
            </a:r>
            <a:r>
              <a:rPr sz="3200" spc="160" dirty="0">
                <a:latin typeface="Times New Roman"/>
                <a:cs typeface="Times New Roman"/>
              </a:rPr>
              <a:t>to</a:t>
            </a:r>
            <a:r>
              <a:rPr sz="3200" spc="1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love</a:t>
            </a:r>
            <a:r>
              <a:rPr sz="3200" spc="5" dirty="0">
                <a:latin typeface="Times New Roman"/>
                <a:cs typeface="Times New Roman"/>
              </a:rPr>
              <a:t> </a:t>
            </a:r>
            <a:r>
              <a:rPr sz="3200" spc="80" dirty="0">
                <a:latin typeface="Times New Roman"/>
                <a:cs typeface="Times New Roman"/>
              </a:rPr>
              <a:t>their</a:t>
            </a:r>
            <a:r>
              <a:rPr sz="3200" spc="10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souls </a:t>
            </a:r>
            <a:r>
              <a:rPr sz="3200" spc="160" dirty="0">
                <a:latin typeface="Times New Roman"/>
                <a:cs typeface="Times New Roman"/>
              </a:rPr>
              <a:t>and</a:t>
            </a:r>
            <a:r>
              <a:rPr sz="3200" spc="4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seek</a:t>
            </a:r>
            <a:r>
              <a:rPr sz="3200" spc="50" dirty="0">
                <a:latin typeface="Times New Roman"/>
                <a:cs typeface="Times New Roman"/>
              </a:rPr>
              <a:t> </a:t>
            </a:r>
            <a:r>
              <a:rPr sz="3200" spc="65" dirty="0">
                <a:latin typeface="Times New Roman"/>
                <a:cs typeface="Times New Roman"/>
              </a:rPr>
              <a:t>virtue</a:t>
            </a:r>
            <a:r>
              <a:rPr sz="3200" spc="5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via</a:t>
            </a:r>
            <a:r>
              <a:rPr sz="3200" spc="50" dirty="0">
                <a:latin typeface="Times New Roman"/>
                <a:cs typeface="Times New Roman"/>
              </a:rPr>
              <a:t> </a:t>
            </a:r>
            <a:r>
              <a:rPr sz="3200" spc="70" dirty="0">
                <a:latin typeface="Times New Roman"/>
                <a:cs typeface="Times New Roman"/>
              </a:rPr>
              <a:t>philosophy.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9289915" y="414399"/>
            <a:ext cx="8998585" cy="9872980"/>
            <a:chOff x="9289915" y="414399"/>
            <a:chExt cx="8998585" cy="9872980"/>
          </a:xfrm>
        </p:grpSpPr>
        <p:sp>
          <p:nvSpPr>
            <p:cNvPr id="3" name="object 3"/>
            <p:cNvSpPr/>
            <p:nvPr/>
          </p:nvSpPr>
          <p:spPr>
            <a:xfrm>
              <a:off x="9289915" y="414399"/>
              <a:ext cx="4810760" cy="9872980"/>
            </a:xfrm>
            <a:custGeom>
              <a:avLst/>
              <a:gdLst/>
              <a:ahLst/>
              <a:cxnLst/>
              <a:rect l="l" t="t" r="r" b="b"/>
              <a:pathLst>
                <a:path w="4810759" h="9872980">
                  <a:moveTo>
                    <a:pt x="4794325" y="9872600"/>
                  </a:moveTo>
                  <a:lnTo>
                    <a:pt x="16356" y="9872600"/>
                  </a:lnTo>
                  <a:lnTo>
                    <a:pt x="9420" y="9845001"/>
                  </a:lnTo>
                  <a:lnTo>
                    <a:pt x="2377" y="9797801"/>
                  </a:lnTo>
                  <a:lnTo>
                    <a:pt x="0" y="9749788"/>
                  </a:lnTo>
                  <a:lnTo>
                    <a:pt x="0" y="485775"/>
                  </a:lnTo>
                  <a:lnTo>
                    <a:pt x="2377" y="437762"/>
                  </a:lnTo>
                  <a:lnTo>
                    <a:pt x="9420" y="390562"/>
                  </a:lnTo>
                  <a:lnTo>
                    <a:pt x="20997" y="344494"/>
                  </a:lnTo>
                  <a:lnTo>
                    <a:pt x="36977" y="299876"/>
                  </a:lnTo>
                  <a:lnTo>
                    <a:pt x="57227" y="257028"/>
                  </a:lnTo>
                  <a:lnTo>
                    <a:pt x="81615" y="216266"/>
                  </a:lnTo>
                  <a:lnTo>
                    <a:pt x="110010" y="177911"/>
                  </a:lnTo>
                  <a:lnTo>
                    <a:pt x="142280" y="142280"/>
                  </a:lnTo>
                  <a:lnTo>
                    <a:pt x="177911" y="110010"/>
                  </a:lnTo>
                  <a:lnTo>
                    <a:pt x="216266" y="81615"/>
                  </a:lnTo>
                  <a:lnTo>
                    <a:pt x="257028" y="57227"/>
                  </a:lnTo>
                  <a:lnTo>
                    <a:pt x="299876" y="36977"/>
                  </a:lnTo>
                  <a:lnTo>
                    <a:pt x="344494" y="20997"/>
                  </a:lnTo>
                  <a:lnTo>
                    <a:pt x="390562" y="9420"/>
                  </a:lnTo>
                  <a:lnTo>
                    <a:pt x="437762" y="2377"/>
                  </a:lnTo>
                  <a:lnTo>
                    <a:pt x="485774" y="0"/>
                  </a:lnTo>
                  <a:lnTo>
                    <a:pt x="4324906" y="0"/>
                  </a:lnTo>
                  <a:lnTo>
                    <a:pt x="4372919" y="2377"/>
                  </a:lnTo>
                  <a:lnTo>
                    <a:pt x="4420119" y="9420"/>
                  </a:lnTo>
                  <a:lnTo>
                    <a:pt x="4466187" y="20997"/>
                  </a:lnTo>
                  <a:lnTo>
                    <a:pt x="4510804" y="36977"/>
                  </a:lnTo>
                  <a:lnTo>
                    <a:pt x="4553653" y="57227"/>
                  </a:lnTo>
                  <a:lnTo>
                    <a:pt x="4594415" y="81615"/>
                  </a:lnTo>
                  <a:lnTo>
                    <a:pt x="4632770" y="110010"/>
                  </a:lnTo>
                  <a:lnTo>
                    <a:pt x="4668401" y="142280"/>
                  </a:lnTo>
                  <a:lnTo>
                    <a:pt x="4700671" y="177911"/>
                  </a:lnTo>
                  <a:lnTo>
                    <a:pt x="4729066" y="216266"/>
                  </a:lnTo>
                  <a:lnTo>
                    <a:pt x="4753454" y="257028"/>
                  </a:lnTo>
                  <a:lnTo>
                    <a:pt x="4773704" y="299876"/>
                  </a:lnTo>
                  <a:lnTo>
                    <a:pt x="4789684" y="344494"/>
                  </a:lnTo>
                  <a:lnTo>
                    <a:pt x="4801261" y="390562"/>
                  </a:lnTo>
                  <a:lnTo>
                    <a:pt x="4808304" y="437762"/>
                  </a:lnTo>
                  <a:lnTo>
                    <a:pt x="4810681" y="485775"/>
                  </a:lnTo>
                  <a:lnTo>
                    <a:pt x="4810681" y="9749788"/>
                  </a:lnTo>
                  <a:lnTo>
                    <a:pt x="4808304" y="9797801"/>
                  </a:lnTo>
                  <a:lnTo>
                    <a:pt x="4801261" y="9845001"/>
                  </a:lnTo>
                  <a:lnTo>
                    <a:pt x="4794325" y="987260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4100597" y="5533778"/>
              <a:ext cx="4187825" cy="4753610"/>
            </a:xfrm>
            <a:custGeom>
              <a:avLst/>
              <a:gdLst/>
              <a:ahLst/>
              <a:cxnLst/>
              <a:rect l="l" t="t" r="r" b="b"/>
              <a:pathLst>
                <a:path w="4187825" h="4753609">
                  <a:moveTo>
                    <a:pt x="2333132" y="12700"/>
                  </a:moveTo>
                  <a:lnTo>
                    <a:pt x="2154794" y="12700"/>
                  </a:lnTo>
                  <a:lnTo>
                    <a:pt x="2199272" y="0"/>
                  </a:lnTo>
                  <a:lnTo>
                    <a:pt x="2288654" y="0"/>
                  </a:lnTo>
                  <a:lnTo>
                    <a:pt x="2333132" y="12700"/>
                  </a:lnTo>
                  <a:close/>
                </a:path>
                <a:path w="4187825" h="4753609">
                  <a:moveTo>
                    <a:pt x="2508759" y="25400"/>
                  </a:moveTo>
                  <a:lnTo>
                    <a:pt x="1979167" y="25400"/>
                  </a:lnTo>
                  <a:lnTo>
                    <a:pt x="2022715" y="12700"/>
                  </a:lnTo>
                  <a:lnTo>
                    <a:pt x="2465211" y="12700"/>
                  </a:lnTo>
                  <a:lnTo>
                    <a:pt x="2508759" y="25400"/>
                  </a:lnTo>
                  <a:close/>
                </a:path>
                <a:path w="4187825" h="4753609">
                  <a:moveTo>
                    <a:pt x="2595088" y="38100"/>
                  </a:moveTo>
                  <a:lnTo>
                    <a:pt x="1892839" y="38100"/>
                  </a:lnTo>
                  <a:lnTo>
                    <a:pt x="1935872" y="25400"/>
                  </a:lnTo>
                  <a:lnTo>
                    <a:pt x="2552054" y="25400"/>
                  </a:lnTo>
                  <a:lnTo>
                    <a:pt x="2595088" y="38100"/>
                  </a:lnTo>
                  <a:close/>
                </a:path>
                <a:path w="4187825" h="4753609">
                  <a:moveTo>
                    <a:pt x="3454523" y="4753221"/>
                  </a:moveTo>
                  <a:lnTo>
                    <a:pt x="1033404" y="4753221"/>
                  </a:lnTo>
                  <a:lnTo>
                    <a:pt x="993660" y="4724400"/>
                  </a:lnTo>
                  <a:lnTo>
                    <a:pt x="959313" y="4699000"/>
                  </a:lnTo>
                  <a:lnTo>
                    <a:pt x="925428" y="4673600"/>
                  </a:lnTo>
                  <a:lnTo>
                    <a:pt x="892014" y="4648200"/>
                  </a:lnTo>
                  <a:lnTo>
                    <a:pt x="859080" y="4610100"/>
                  </a:lnTo>
                  <a:lnTo>
                    <a:pt x="826632" y="4584700"/>
                  </a:lnTo>
                  <a:lnTo>
                    <a:pt x="794680" y="4546600"/>
                  </a:lnTo>
                  <a:lnTo>
                    <a:pt x="763232" y="4521200"/>
                  </a:lnTo>
                  <a:lnTo>
                    <a:pt x="732294" y="4495800"/>
                  </a:lnTo>
                  <a:lnTo>
                    <a:pt x="701876" y="4457700"/>
                  </a:lnTo>
                  <a:lnTo>
                    <a:pt x="671986" y="4419600"/>
                  </a:lnTo>
                  <a:lnTo>
                    <a:pt x="642631" y="4394200"/>
                  </a:lnTo>
                  <a:lnTo>
                    <a:pt x="613820" y="4356100"/>
                  </a:lnTo>
                  <a:lnTo>
                    <a:pt x="585561" y="4318000"/>
                  </a:lnTo>
                  <a:lnTo>
                    <a:pt x="557862" y="4279900"/>
                  </a:lnTo>
                  <a:lnTo>
                    <a:pt x="530731" y="4254500"/>
                  </a:lnTo>
                  <a:lnTo>
                    <a:pt x="504176" y="4216400"/>
                  </a:lnTo>
                  <a:lnTo>
                    <a:pt x="478204" y="4178300"/>
                  </a:lnTo>
                  <a:lnTo>
                    <a:pt x="452826" y="4140200"/>
                  </a:lnTo>
                  <a:lnTo>
                    <a:pt x="428047" y="4102100"/>
                  </a:lnTo>
                  <a:lnTo>
                    <a:pt x="403877" y="4064000"/>
                  </a:lnTo>
                  <a:lnTo>
                    <a:pt x="380323" y="4025900"/>
                  </a:lnTo>
                  <a:lnTo>
                    <a:pt x="357394" y="3975100"/>
                  </a:lnTo>
                  <a:lnTo>
                    <a:pt x="335097" y="3937000"/>
                  </a:lnTo>
                  <a:lnTo>
                    <a:pt x="313441" y="3898900"/>
                  </a:lnTo>
                  <a:lnTo>
                    <a:pt x="292434" y="3860800"/>
                  </a:lnTo>
                  <a:lnTo>
                    <a:pt x="272084" y="3810000"/>
                  </a:lnTo>
                  <a:lnTo>
                    <a:pt x="252398" y="3771900"/>
                  </a:lnTo>
                  <a:lnTo>
                    <a:pt x="233386" y="3733800"/>
                  </a:lnTo>
                  <a:lnTo>
                    <a:pt x="215055" y="3683000"/>
                  </a:lnTo>
                  <a:lnTo>
                    <a:pt x="197412" y="3644900"/>
                  </a:lnTo>
                  <a:lnTo>
                    <a:pt x="180468" y="3594100"/>
                  </a:lnTo>
                  <a:lnTo>
                    <a:pt x="164228" y="3556000"/>
                  </a:lnTo>
                  <a:lnTo>
                    <a:pt x="148702" y="3505200"/>
                  </a:lnTo>
                  <a:lnTo>
                    <a:pt x="133897" y="3467100"/>
                  </a:lnTo>
                  <a:lnTo>
                    <a:pt x="119822" y="3416300"/>
                  </a:lnTo>
                  <a:lnTo>
                    <a:pt x="106485" y="3365500"/>
                  </a:lnTo>
                  <a:lnTo>
                    <a:pt x="93893" y="3327400"/>
                  </a:lnTo>
                  <a:lnTo>
                    <a:pt x="82055" y="3276600"/>
                  </a:lnTo>
                  <a:lnTo>
                    <a:pt x="70979" y="3225800"/>
                  </a:lnTo>
                  <a:lnTo>
                    <a:pt x="60673" y="3187700"/>
                  </a:lnTo>
                  <a:lnTo>
                    <a:pt x="51145" y="3136900"/>
                  </a:lnTo>
                  <a:lnTo>
                    <a:pt x="42403" y="3086100"/>
                  </a:lnTo>
                  <a:lnTo>
                    <a:pt x="34456" y="3035300"/>
                  </a:lnTo>
                  <a:lnTo>
                    <a:pt x="27310" y="2984500"/>
                  </a:lnTo>
                  <a:lnTo>
                    <a:pt x="20975" y="2933700"/>
                  </a:lnTo>
                  <a:lnTo>
                    <a:pt x="15459" y="2882900"/>
                  </a:lnTo>
                  <a:lnTo>
                    <a:pt x="10769" y="2832100"/>
                  </a:lnTo>
                  <a:lnTo>
                    <a:pt x="6913" y="2781300"/>
                  </a:lnTo>
                  <a:lnTo>
                    <a:pt x="3901" y="2743200"/>
                  </a:lnTo>
                  <a:lnTo>
                    <a:pt x="1739" y="2692400"/>
                  </a:lnTo>
                  <a:lnTo>
                    <a:pt x="436" y="2628900"/>
                  </a:lnTo>
                  <a:lnTo>
                    <a:pt x="0" y="2578100"/>
                  </a:lnTo>
                  <a:lnTo>
                    <a:pt x="436" y="2527300"/>
                  </a:lnTo>
                  <a:lnTo>
                    <a:pt x="1739" y="2476500"/>
                  </a:lnTo>
                  <a:lnTo>
                    <a:pt x="3901" y="2425700"/>
                  </a:lnTo>
                  <a:lnTo>
                    <a:pt x="6913" y="2374900"/>
                  </a:lnTo>
                  <a:lnTo>
                    <a:pt x="10769" y="2324100"/>
                  </a:lnTo>
                  <a:lnTo>
                    <a:pt x="15459" y="2273300"/>
                  </a:lnTo>
                  <a:lnTo>
                    <a:pt x="20975" y="2235200"/>
                  </a:lnTo>
                  <a:lnTo>
                    <a:pt x="27310" y="2184400"/>
                  </a:lnTo>
                  <a:lnTo>
                    <a:pt x="34456" y="2133600"/>
                  </a:lnTo>
                  <a:lnTo>
                    <a:pt x="42403" y="2082800"/>
                  </a:lnTo>
                  <a:lnTo>
                    <a:pt x="51145" y="2032000"/>
                  </a:lnTo>
                  <a:lnTo>
                    <a:pt x="60673" y="1981200"/>
                  </a:lnTo>
                  <a:lnTo>
                    <a:pt x="70979" y="1943100"/>
                  </a:lnTo>
                  <a:lnTo>
                    <a:pt x="82055" y="1892300"/>
                  </a:lnTo>
                  <a:lnTo>
                    <a:pt x="93893" y="1841500"/>
                  </a:lnTo>
                  <a:lnTo>
                    <a:pt x="106485" y="1790700"/>
                  </a:lnTo>
                  <a:lnTo>
                    <a:pt x="119822" y="1752600"/>
                  </a:lnTo>
                  <a:lnTo>
                    <a:pt x="133897" y="1701800"/>
                  </a:lnTo>
                  <a:lnTo>
                    <a:pt x="148702" y="1663700"/>
                  </a:lnTo>
                  <a:lnTo>
                    <a:pt x="164228" y="1612900"/>
                  </a:lnTo>
                  <a:lnTo>
                    <a:pt x="180468" y="1574800"/>
                  </a:lnTo>
                  <a:lnTo>
                    <a:pt x="197412" y="1524000"/>
                  </a:lnTo>
                  <a:lnTo>
                    <a:pt x="215055" y="1485900"/>
                  </a:lnTo>
                  <a:lnTo>
                    <a:pt x="233386" y="1435100"/>
                  </a:lnTo>
                  <a:lnTo>
                    <a:pt x="252398" y="1397000"/>
                  </a:lnTo>
                  <a:lnTo>
                    <a:pt x="272084" y="1346200"/>
                  </a:lnTo>
                  <a:lnTo>
                    <a:pt x="292434" y="1308100"/>
                  </a:lnTo>
                  <a:lnTo>
                    <a:pt x="313441" y="1270000"/>
                  </a:lnTo>
                  <a:lnTo>
                    <a:pt x="335097" y="1231900"/>
                  </a:lnTo>
                  <a:lnTo>
                    <a:pt x="357394" y="1181100"/>
                  </a:lnTo>
                  <a:lnTo>
                    <a:pt x="380323" y="1143000"/>
                  </a:lnTo>
                  <a:lnTo>
                    <a:pt x="403877" y="1104900"/>
                  </a:lnTo>
                  <a:lnTo>
                    <a:pt x="428047" y="1066800"/>
                  </a:lnTo>
                  <a:lnTo>
                    <a:pt x="452826" y="1028700"/>
                  </a:lnTo>
                  <a:lnTo>
                    <a:pt x="478204" y="990600"/>
                  </a:lnTo>
                  <a:lnTo>
                    <a:pt x="504176" y="952500"/>
                  </a:lnTo>
                  <a:lnTo>
                    <a:pt x="530731" y="914400"/>
                  </a:lnTo>
                  <a:lnTo>
                    <a:pt x="557862" y="876300"/>
                  </a:lnTo>
                  <a:lnTo>
                    <a:pt x="585561" y="850900"/>
                  </a:lnTo>
                  <a:lnTo>
                    <a:pt x="613820" y="812800"/>
                  </a:lnTo>
                  <a:lnTo>
                    <a:pt x="642631" y="774700"/>
                  </a:lnTo>
                  <a:lnTo>
                    <a:pt x="671986" y="749300"/>
                  </a:lnTo>
                  <a:lnTo>
                    <a:pt x="701876" y="711200"/>
                  </a:lnTo>
                  <a:lnTo>
                    <a:pt x="732294" y="673100"/>
                  </a:lnTo>
                  <a:lnTo>
                    <a:pt x="763232" y="647700"/>
                  </a:lnTo>
                  <a:lnTo>
                    <a:pt x="794680" y="609600"/>
                  </a:lnTo>
                  <a:lnTo>
                    <a:pt x="826632" y="584200"/>
                  </a:lnTo>
                  <a:lnTo>
                    <a:pt x="859080" y="558800"/>
                  </a:lnTo>
                  <a:lnTo>
                    <a:pt x="892014" y="520700"/>
                  </a:lnTo>
                  <a:lnTo>
                    <a:pt x="925428" y="495300"/>
                  </a:lnTo>
                  <a:lnTo>
                    <a:pt x="959313" y="469900"/>
                  </a:lnTo>
                  <a:lnTo>
                    <a:pt x="1028463" y="419100"/>
                  </a:lnTo>
                  <a:lnTo>
                    <a:pt x="1099400" y="368300"/>
                  </a:lnTo>
                  <a:lnTo>
                    <a:pt x="1172059" y="317500"/>
                  </a:lnTo>
                  <a:lnTo>
                    <a:pt x="1246376" y="266700"/>
                  </a:lnTo>
                  <a:lnTo>
                    <a:pt x="1284137" y="254000"/>
                  </a:lnTo>
                  <a:lnTo>
                    <a:pt x="1322287" y="228600"/>
                  </a:lnTo>
                  <a:lnTo>
                    <a:pt x="1360819" y="215900"/>
                  </a:lnTo>
                  <a:lnTo>
                    <a:pt x="1399726" y="190500"/>
                  </a:lnTo>
                  <a:lnTo>
                    <a:pt x="1438998" y="177800"/>
                  </a:lnTo>
                  <a:lnTo>
                    <a:pt x="1478629" y="152400"/>
                  </a:lnTo>
                  <a:lnTo>
                    <a:pt x="1850074" y="38100"/>
                  </a:lnTo>
                  <a:lnTo>
                    <a:pt x="2637852" y="38100"/>
                  </a:lnTo>
                  <a:lnTo>
                    <a:pt x="3009298" y="152400"/>
                  </a:lnTo>
                  <a:lnTo>
                    <a:pt x="3048928" y="177800"/>
                  </a:lnTo>
                  <a:lnTo>
                    <a:pt x="3088200" y="190500"/>
                  </a:lnTo>
                  <a:lnTo>
                    <a:pt x="3127107" y="215900"/>
                  </a:lnTo>
                  <a:lnTo>
                    <a:pt x="3165639" y="228600"/>
                  </a:lnTo>
                  <a:lnTo>
                    <a:pt x="3203790" y="254000"/>
                  </a:lnTo>
                  <a:lnTo>
                    <a:pt x="3241550" y="266700"/>
                  </a:lnTo>
                  <a:lnTo>
                    <a:pt x="3315867" y="317500"/>
                  </a:lnTo>
                  <a:lnTo>
                    <a:pt x="3388527" y="368300"/>
                  </a:lnTo>
                  <a:lnTo>
                    <a:pt x="3459464" y="419100"/>
                  </a:lnTo>
                  <a:lnTo>
                    <a:pt x="3528614" y="469900"/>
                  </a:lnTo>
                  <a:lnTo>
                    <a:pt x="3562499" y="495300"/>
                  </a:lnTo>
                  <a:lnTo>
                    <a:pt x="3595912" y="520700"/>
                  </a:lnTo>
                  <a:lnTo>
                    <a:pt x="3628847" y="558800"/>
                  </a:lnTo>
                  <a:lnTo>
                    <a:pt x="3661294" y="584200"/>
                  </a:lnTo>
                  <a:lnTo>
                    <a:pt x="3693246" y="609600"/>
                  </a:lnTo>
                  <a:lnTo>
                    <a:pt x="3724695" y="647700"/>
                  </a:lnTo>
                  <a:lnTo>
                    <a:pt x="3755633" y="673100"/>
                  </a:lnTo>
                  <a:lnTo>
                    <a:pt x="3786050" y="711200"/>
                  </a:lnTo>
                  <a:lnTo>
                    <a:pt x="3815941" y="749300"/>
                  </a:lnTo>
                  <a:lnTo>
                    <a:pt x="3845295" y="774700"/>
                  </a:lnTo>
                  <a:lnTo>
                    <a:pt x="3874106" y="812800"/>
                  </a:lnTo>
                  <a:lnTo>
                    <a:pt x="3902366" y="850900"/>
                  </a:lnTo>
                  <a:lnTo>
                    <a:pt x="3930065" y="876300"/>
                  </a:lnTo>
                  <a:lnTo>
                    <a:pt x="3957196" y="914400"/>
                  </a:lnTo>
                  <a:lnTo>
                    <a:pt x="3983751" y="952500"/>
                  </a:lnTo>
                  <a:lnTo>
                    <a:pt x="4009723" y="990600"/>
                  </a:lnTo>
                  <a:lnTo>
                    <a:pt x="4035101" y="1028700"/>
                  </a:lnTo>
                  <a:lnTo>
                    <a:pt x="4059880" y="1066800"/>
                  </a:lnTo>
                  <a:lnTo>
                    <a:pt x="4084050" y="1104900"/>
                  </a:lnTo>
                  <a:lnTo>
                    <a:pt x="4107604" y="1143000"/>
                  </a:lnTo>
                  <a:lnTo>
                    <a:pt x="4130533" y="1181100"/>
                  </a:lnTo>
                  <a:lnTo>
                    <a:pt x="4152830" y="1231900"/>
                  </a:lnTo>
                  <a:lnTo>
                    <a:pt x="4174486" y="1270000"/>
                  </a:lnTo>
                  <a:lnTo>
                    <a:pt x="4187402" y="1293425"/>
                  </a:lnTo>
                  <a:lnTo>
                    <a:pt x="4187402" y="3875474"/>
                  </a:lnTo>
                  <a:lnTo>
                    <a:pt x="4174486" y="3898900"/>
                  </a:lnTo>
                  <a:lnTo>
                    <a:pt x="4152830" y="3937000"/>
                  </a:lnTo>
                  <a:lnTo>
                    <a:pt x="4130533" y="3975100"/>
                  </a:lnTo>
                  <a:lnTo>
                    <a:pt x="4107604" y="4025900"/>
                  </a:lnTo>
                  <a:lnTo>
                    <a:pt x="4084050" y="4064000"/>
                  </a:lnTo>
                  <a:lnTo>
                    <a:pt x="4059880" y="4102100"/>
                  </a:lnTo>
                  <a:lnTo>
                    <a:pt x="4035101" y="4140200"/>
                  </a:lnTo>
                  <a:lnTo>
                    <a:pt x="4009723" y="4178300"/>
                  </a:lnTo>
                  <a:lnTo>
                    <a:pt x="3983751" y="4216400"/>
                  </a:lnTo>
                  <a:lnTo>
                    <a:pt x="3957196" y="4254500"/>
                  </a:lnTo>
                  <a:lnTo>
                    <a:pt x="3930065" y="4279900"/>
                  </a:lnTo>
                  <a:lnTo>
                    <a:pt x="3902366" y="4318000"/>
                  </a:lnTo>
                  <a:lnTo>
                    <a:pt x="3874106" y="4356100"/>
                  </a:lnTo>
                  <a:lnTo>
                    <a:pt x="3845295" y="4394200"/>
                  </a:lnTo>
                  <a:lnTo>
                    <a:pt x="3815941" y="4419600"/>
                  </a:lnTo>
                  <a:lnTo>
                    <a:pt x="3786050" y="4457700"/>
                  </a:lnTo>
                  <a:lnTo>
                    <a:pt x="3755633" y="4495800"/>
                  </a:lnTo>
                  <a:lnTo>
                    <a:pt x="3724695" y="4521200"/>
                  </a:lnTo>
                  <a:lnTo>
                    <a:pt x="3693246" y="4546600"/>
                  </a:lnTo>
                  <a:lnTo>
                    <a:pt x="3661294" y="4584700"/>
                  </a:lnTo>
                  <a:lnTo>
                    <a:pt x="3628847" y="4610100"/>
                  </a:lnTo>
                  <a:lnTo>
                    <a:pt x="3595912" y="4648200"/>
                  </a:lnTo>
                  <a:lnTo>
                    <a:pt x="3562499" y="4673600"/>
                  </a:lnTo>
                  <a:lnTo>
                    <a:pt x="3528614" y="4699000"/>
                  </a:lnTo>
                  <a:lnTo>
                    <a:pt x="3494266" y="4724400"/>
                  </a:lnTo>
                  <a:lnTo>
                    <a:pt x="3454523" y="4753221"/>
                  </a:lnTo>
                  <a:close/>
                </a:path>
              </a:pathLst>
            </a:custGeom>
            <a:solidFill>
              <a:srgbClr val="FF66C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14607158" y="6010323"/>
            <a:ext cx="3475354" cy="39592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indent="-635" algn="ctr">
              <a:lnSpc>
                <a:spcPct val="115199"/>
              </a:lnSpc>
              <a:spcBef>
                <a:spcPts val="100"/>
              </a:spcBef>
            </a:pPr>
            <a:r>
              <a:rPr sz="3200" b="1" dirty="0">
                <a:latin typeface="Times New Roman"/>
                <a:cs typeface="Times New Roman"/>
              </a:rPr>
              <a:t>“.</a:t>
            </a:r>
            <a:r>
              <a:rPr sz="3200" b="1" spc="-45" dirty="0">
                <a:latin typeface="Times New Roman"/>
                <a:cs typeface="Times New Roman"/>
              </a:rPr>
              <a:t> </a:t>
            </a:r>
            <a:r>
              <a:rPr sz="3200" b="1" spc="60" dirty="0">
                <a:latin typeface="Times New Roman"/>
                <a:cs typeface="Times New Roman"/>
              </a:rPr>
              <a:t>.</a:t>
            </a:r>
            <a:r>
              <a:rPr sz="3200" b="1" spc="-40" dirty="0">
                <a:latin typeface="Times New Roman"/>
                <a:cs typeface="Times New Roman"/>
              </a:rPr>
              <a:t> </a:t>
            </a:r>
            <a:r>
              <a:rPr sz="3200" b="1" spc="60" dirty="0">
                <a:latin typeface="Times New Roman"/>
                <a:cs typeface="Times New Roman"/>
              </a:rPr>
              <a:t>.</a:t>
            </a:r>
            <a:r>
              <a:rPr sz="3200" b="1" spc="-40" dirty="0">
                <a:latin typeface="Times New Roman"/>
                <a:cs typeface="Times New Roman"/>
              </a:rPr>
              <a:t> </a:t>
            </a:r>
            <a:r>
              <a:rPr sz="3200" b="1" spc="-35" dirty="0">
                <a:latin typeface="Times New Roman"/>
                <a:cs typeface="Times New Roman"/>
              </a:rPr>
              <a:t>he</a:t>
            </a:r>
            <a:r>
              <a:rPr sz="3200" b="1" spc="-40" dirty="0">
                <a:latin typeface="Times New Roman"/>
                <a:cs typeface="Times New Roman"/>
              </a:rPr>
              <a:t> </a:t>
            </a:r>
            <a:r>
              <a:rPr sz="3200" b="1" spc="-60" dirty="0">
                <a:latin typeface="Times New Roman"/>
                <a:cs typeface="Times New Roman"/>
              </a:rPr>
              <a:t>stroked</a:t>
            </a:r>
            <a:r>
              <a:rPr sz="3200" b="1" spc="-40" dirty="0">
                <a:latin typeface="Times New Roman"/>
                <a:cs typeface="Times New Roman"/>
              </a:rPr>
              <a:t> </a:t>
            </a:r>
            <a:r>
              <a:rPr sz="3200" b="1" spc="-35" dirty="0">
                <a:latin typeface="Times New Roman"/>
                <a:cs typeface="Times New Roman"/>
              </a:rPr>
              <a:t>my </a:t>
            </a:r>
            <a:r>
              <a:rPr sz="3200" b="1" spc="-85" dirty="0">
                <a:latin typeface="Times New Roman"/>
                <a:cs typeface="Times New Roman"/>
              </a:rPr>
              <a:t>head </a:t>
            </a:r>
            <a:r>
              <a:rPr sz="3200" b="1" spc="-110" dirty="0">
                <a:latin typeface="Times New Roman"/>
                <a:cs typeface="Times New Roman"/>
              </a:rPr>
              <a:t>and</a:t>
            </a:r>
            <a:r>
              <a:rPr sz="3200" b="1" spc="-80" dirty="0">
                <a:latin typeface="Times New Roman"/>
                <a:cs typeface="Times New Roman"/>
              </a:rPr>
              <a:t> </a:t>
            </a:r>
            <a:r>
              <a:rPr sz="3200" b="1" spc="-95" dirty="0">
                <a:latin typeface="Times New Roman"/>
                <a:cs typeface="Times New Roman"/>
              </a:rPr>
              <a:t>pressed</a:t>
            </a:r>
            <a:r>
              <a:rPr sz="3200" b="1" spc="-80" dirty="0">
                <a:latin typeface="Times New Roman"/>
                <a:cs typeface="Times New Roman"/>
              </a:rPr>
              <a:t> </a:t>
            </a:r>
            <a:r>
              <a:rPr sz="3200" b="1" spc="-25" dirty="0">
                <a:latin typeface="Times New Roman"/>
                <a:cs typeface="Times New Roman"/>
              </a:rPr>
              <a:t>the </a:t>
            </a:r>
            <a:r>
              <a:rPr sz="3200" b="1" spc="-85" dirty="0">
                <a:latin typeface="Times New Roman"/>
                <a:cs typeface="Times New Roman"/>
              </a:rPr>
              <a:t>hair</a:t>
            </a:r>
            <a:r>
              <a:rPr sz="3200" b="1" spc="-114" dirty="0">
                <a:latin typeface="Times New Roman"/>
                <a:cs typeface="Times New Roman"/>
              </a:rPr>
              <a:t> </a:t>
            </a:r>
            <a:r>
              <a:rPr sz="3200" b="1" spc="-10" dirty="0">
                <a:latin typeface="Times New Roman"/>
                <a:cs typeface="Times New Roman"/>
              </a:rPr>
              <a:t>on</a:t>
            </a:r>
            <a:r>
              <a:rPr sz="3200" b="1" spc="-190" dirty="0">
                <a:latin typeface="Times New Roman"/>
                <a:cs typeface="Times New Roman"/>
              </a:rPr>
              <a:t> </a:t>
            </a:r>
            <a:r>
              <a:rPr sz="3200" b="1" spc="-20" dirty="0">
                <a:latin typeface="Times New Roman"/>
                <a:cs typeface="Times New Roman"/>
              </a:rPr>
              <a:t>the</a:t>
            </a:r>
            <a:r>
              <a:rPr sz="3200" b="1" spc="-170" dirty="0">
                <a:latin typeface="Times New Roman"/>
                <a:cs typeface="Times New Roman"/>
              </a:rPr>
              <a:t> </a:t>
            </a:r>
            <a:r>
              <a:rPr sz="3200" b="1" spc="-25" dirty="0">
                <a:latin typeface="Times New Roman"/>
                <a:cs typeface="Times New Roman"/>
              </a:rPr>
              <a:t>back</a:t>
            </a:r>
            <a:r>
              <a:rPr sz="3200" b="1" spc="-155" dirty="0">
                <a:latin typeface="Times New Roman"/>
                <a:cs typeface="Times New Roman"/>
              </a:rPr>
              <a:t> </a:t>
            </a:r>
            <a:r>
              <a:rPr sz="3200" b="1" spc="-25" dirty="0">
                <a:latin typeface="Times New Roman"/>
                <a:cs typeface="Times New Roman"/>
              </a:rPr>
              <a:t>of </a:t>
            </a:r>
            <a:r>
              <a:rPr sz="3200" b="1" spc="-30" dirty="0">
                <a:latin typeface="Times New Roman"/>
                <a:cs typeface="Times New Roman"/>
              </a:rPr>
              <a:t>my</a:t>
            </a:r>
            <a:r>
              <a:rPr sz="3200" b="1" spc="-170" dirty="0">
                <a:latin typeface="Times New Roman"/>
                <a:cs typeface="Times New Roman"/>
              </a:rPr>
              <a:t> </a:t>
            </a:r>
            <a:r>
              <a:rPr sz="3200" b="1" spc="-10" dirty="0">
                <a:latin typeface="Times New Roman"/>
                <a:cs typeface="Times New Roman"/>
              </a:rPr>
              <a:t>neck,</a:t>
            </a:r>
            <a:r>
              <a:rPr sz="3200" b="1" spc="-185" dirty="0">
                <a:latin typeface="Times New Roman"/>
                <a:cs typeface="Times New Roman"/>
              </a:rPr>
              <a:t> </a:t>
            </a:r>
            <a:r>
              <a:rPr sz="3200" b="1" spc="-10" dirty="0">
                <a:latin typeface="Times New Roman"/>
                <a:cs typeface="Times New Roman"/>
              </a:rPr>
              <a:t>for</a:t>
            </a:r>
            <a:r>
              <a:rPr sz="3200" b="1" spc="-175" dirty="0">
                <a:latin typeface="Times New Roman"/>
                <a:cs typeface="Times New Roman"/>
              </a:rPr>
              <a:t> </a:t>
            </a:r>
            <a:r>
              <a:rPr sz="3200" b="1" spc="-35" dirty="0">
                <a:latin typeface="Times New Roman"/>
                <a:cs typeface="Times New Roman"/>
              </a:rPr>
              <a:t>he</a:t>
            </a:r>
            <a:r>
              <a:rPr sz="3200" b="1" spc="-165" dirty="0">
                <a:latin typeface="Times New Roman"/>
                <a:cs typeface="Times New Roman"/>
              </a:rPr>
              <a:t> </a:t>
            </a:r>
            <a:r>
              <a:rPr sz="3200" b="1" spc="-25" dirty="0">
                <a:latin typeface="Times New Roman"/>
                <a:cs typeface="Times New Roman"/>
              </a:rPr>
              <a:t>was </a:t>
            </a:r>
            <a:r>
              <a:rPr sz="3200" b="1" spc="-35" dirty="0">
                <a:latin typeface="Times New Roman"/>
                <a:cs typeface="Times New Roman"/>
              </a:rPr>
              <a:t>in</a:t>
            </a:r>
            <a:r>
              <a:rPr sz="3200" b="1" spc="-165" dirty="0">
                <a:latin typeface="Times New Roman"/>
                <a:cs typeface="Times New Roman"/>
              </a:rPr>
              <a:t> </a:t>
            </a:r>
            <a:r>
              <a:rPr sz="3200" b="1" spc="-20" dirty="0">
                <a:latin typeface="Times New Roman"/>
                <a:cs typeface="Times New Roman"/>
              </a:rPr>
              <a:t>the</a:t>
            </a:r>
            <a:r>
              <a:rPr sz="3200" b="1" spc="-160" dirty="0">
                <a:latin typeface="Times New Roman"/>
                <a:cs typeface="Times New Roman"/>
              </a:rPr>
              <a:t> </a:t>
            </a:r>
            <a:r>
              <a:rPr sz="3200" b="1" spc="-70" dirty="0">
                <a:latin typeface="Times New Roman"/>
                <a:cs typeface="Times New Roman"/>
              </a:rPr>
              <a:t>habit</a:t>
            </a:r>
            <a:r>
              <a:rPr sz="3200" b="1" spc="-130" dirty="0">
                <a:latin typeface="Times New Roman"/>
                <a:cs typeface="Times New Roman"/>
              </a:rPr>
              <a:t> </a:t>
            </a:r>
            <a:r>
              <a:rPr sz="3200" b="1" spc="-25" dirty="0">
                <a:latin typeface="Times New Roman"/>
                <a:cs typeface="Times New Roman"/>
              </a:rPr>
              <a:t>of </a:t>
            </a:r>
            <a:r>
              <a:rPr sz="3200" b="1" spc="-50" dirty="0">
                <a:latin typeface="Times New Roman"/>
                <a:cs typeface="Times New Roman"/>
              </a:rPr>
              <a:t>playing</a:t>
            </a:r>
            <a:r>
              <a:rPr sz="3200" b="1" spc="-150" dirty="0">
                <a:latin typeface="Times New Roman"/>
                <a:cs typeface="Times New Roman"/>
              </a:rPr>
              <a:t> </a:t>
            </a:r>
            <a:r>
              <a:rPr sz="3200" b="1" spc="-80" dirty="0">
                <a:latin typeface="Times New Roman"/>
                <a:cs typeface="Times New Roman"/>
              </a:rPr>
              <a:t>with</a:t>
            </a:r>
            <a:r>
              <a:rPr sz="3200" b="1" spc="-120" dirty="0">
                <a:latin typeface="Times New Roman"/>
                <a:cs typeface="Times New Roman"/>
              </a:rPr>
              <a:t> </a:t>
            </a:r>
            <a:r>
              <a:rPr sz="3200" b="1" spc="-30" dirty="0">
                <a:latin typeface="Times New Roman"/>
                <a:cs typeface="Times New Roman"/>
              </a:rPr>
              <a:t>my</a:t>
            </a:r>
            <a:r>
              <a:rPr sz="3200" b="1" spc="-145" dirty="0">
                <a:latin typeface="Times New Roman"/>
                <a:cs typeface="Times New Roman"/>
              </a:rPr>
              <a:t> </a:t>
            </a:r>
            <a:r>
              <a:rPr sz="3200" b="1" spc="-75" dirty="0">
                <a:latin typeface="Times New Roman"/>
                <a:cs typeface="Times New Roman"/>
              </a:rPr>
              <a:t>hair </a:t>
            </a:r>
            <a:r>
              <a:rPr sz="3200" b="1" dirty="0">
                <a:latin typeface="Times New Roman"/>
                <a:cs typeface="Times New Roman"/>
              </a:rPr>
              <a:t>at</a:t>
            </a:r>
            <a:r>
              <a:rPr sz="3200" b="1" spc="-70" dirty="0">
                <a:latin typeface="Times New Roman"/>
                <a:cs typeface="Times New Roman"/>
              </a:rPr>
              <a:t> </a:t>
            </a:r>
            <a:r>
              <a:rPr sz="3200" b="1" spc="-20" dirty="0">
                <a:latin typeface="Times New Roman"/>
                <a:cs typeface="Times New Roman"/>
              </a:rPr>
              <a:t>times.”</a:t>
            </a:r>
            <a:r>
              <a:rPr sz="3200" b="1" spc="-65" dirty="0">
                <a:latin typeface="Times New Roman"/>
                <a:cs typeface="Times New Roman"/>
              </a:rPr>
              <a:t> </a:t>
            </a:r>
            <a:r>
              <a:rPr sz="3200" b="1" spc="-10" dirty="0">
                <a:latin typeface="Times New Roman"/>
                <a:cs typeface="Times New Roman"/>
              </a:rPr>
              <a:t>(127).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4100596" y="0"/>
            <a:ext cx="4187825" cy="6001385"/>
          </a:xfrm>
          <a:custGeom>
            <a:avLst/>
            <a:gdLst/>
            <a:ahLst/>
            <a:cxnLst/>
            <a:rect l="l" t="t" r="r" b="b"/>
            <a:pathLst>
              <a:path w="4187825" h="6001385">
                <a:moveTo>
                  <a:pt x="2630593" y="5963151"/>
                </a:moveTo>
                <a:lnTo>
                  <a:pt x="1857334" y="5963151"/>
                </a:lnTo>
                <a:lnTo>
                  <a:pt x="1563240" y="5861551"/>
                </a:lnTo>
                <a:lnTo>
                  <a:pt x="1527588" y="5836151"/>
                </a:lnTo>
                <a:lnTo>
                  <a:pt x="1457083" y="5810751"/>
                </a:lnTo>
                <a:lnTo>
                  <a:pt x="1422242" y="5785351"/>
                </a:lnTo>
                <a:lnTo>
                  <a:pt x="1387683" y="5772651"/>
                </a:lnTo>
                <a:lnTo>
                  <a:pt x="1285752" y="5696451"/>
                </a:lnTo>
                <a:lnTo>
                  <a:pt x="1186556" y="5632951"/>
                </a:lnTo>
                <a:lnTo>
                  <a:pt x="1122020" y="5582151"/>
                </a:lnTo>
                <a:lnTo>
                  <a:pt x="1058811" y="5531351"/>
                </a:lnTo>
                <a:lnTo>
                  <a:pt x="1027717" y="5493251"/>
                </a:lnTo>
                <a:lnTo>
                  <a:pt x="966582" y="5442451"/>
                </a:lnTo>
                <a:lnTo>
                  <a:pt x="936551" y="5404351"/>
                </a:lnTo>
                <a:lnTo>
                  <a:pt x="906885" y="5378951"/>
                </a:lnTo>
                <a:lnTo>
                  <a:pt x="877590" y="5353551"/>
                </a:lnTo>
                <a:lnTo>
                  <a:pt x="848671" y="5315451"/>
                </a:lnTo>
                <a:lnTo>
                  <a:pt x="820134" y="5277351"/>
                </a:lnTo>
                <a:lnTo>
                  <a:pt x="791984" y="5251951"/>
                </a:lnTo>
                <a:lnTo>
                  <a:pt x="764227" y="5213851"/>
                </a:lnTo>
                <a:lnTo>
                  <a:pt x="736869" y="5175751"/>
                </a:lnTo>
                <a:lnTo>
                  <a:pt x="709915" y="5150351"/>
                </a:lnTo>
                <a:lnTo>
                  <a:pt x="683371" y="5112251"/>
                </a:lnTo>
                <a:lnTo>
                  <a:pt x="657241" y="5074151"/>
                </a:lnTo>
                <a:lnTo>
                  <a:pt x="631533" y="5036051"/>
                </a:lnTo>
                <a:lnTo>
                  <a:pt x="606251" y="4997951"/>
                </a:lnTo>
                <a:lnTo>
                  <a:pt x="581400" y="4959851"/>
                </a:lnTo>
                <a:lnTo>
                  <a:pt x="556987" y="4921751"/>
                </a:lnTo>
                <a:lnTo>
                  <a:pt x="533018" y="4883651"/>
                </a:lnTo>
                <a:lnTo>
                  <a:pt x="509496" y="4845551"/>
                </a:lnTo>
                <a:lnTo>
                  <a:pt x="486429" y="4794751"/>
                </a:lnTo>
                <a:lnTo>
                  <a:pt x="463822" y="4756651"/>
                </a:lnTo>
                <a:lnTo>
                  <a:pt x="441680" y="4718551"/>
                </a:lnTo>
                <a:lnTo>
                  <a:pt x="420008" y="4680451"/>
                </a:lnTo>
                <a:lnTo>
                  <a:pt x="398813" y="4629651"/>
                </a:lnTo>
                <a:lnTo>
                  <a:pt x="378101" y="4591551"/>
                </a:lnTo>
                <a:lnTo>
                  <a:pt x="357875" y="4540751"/>
                </a:lnTo>
                <a:lnTo>
                  <a:pt x="338143" y="4502651"/>
                </a:lnTo>
                <a:lnTo>
                  <a:pt x="318909" y="4451851"/>
                </a:lnTo>
                <a:lnTo>
                  <a:pt x="300180" y="4413751"/>
                </a:lnTo>
                <a:lnTo>
                  <a:pt x="281960" y="4362951"/>
                </a:lnTo>
                <a:lnTo>
                  <a:pt x="264255" y="4324851"/>
                </a:lnTo>
                <a:lnTo>
                  <a:pt x="247072" y="4274051"/>
                </a:lnTo>
                <a:lnTo>
                  <a:pt x="230415" y="4223251"/>
                </a:lnTo>
                <a:lnTo>
                  <a:pt x="214290" y="4172451"/>
                </a:lnTo>
                <a:lnTo>
                  <a:pt x="198702" y="4134351"/>
                </a:lnTo>
                <a:lnTo>
                  <a:pt x="183658" y="4083551"/>
                </a:lnTo>
                <a:lnTo>
                  <a:pt x="169162" y="4032751"/>
                </a:lnTo>
                <a:lnTo>
                  <a:pt x="155221" y="3981951"/>
                </a:lnTo>
                <a:lnTo>
                  <a:pt x="141840" y="3931151"/>
                </a:lnTo>
                <a:lnTo>
                  <a:pt x="129023" y="3880351"/>
                </a:lnTo>
                <a:lnTo>
                  <a:pt x="116778" y="3829551"/>
                </a:lnTo>
                <a:lnTo>
                  <a:pt x="105110" y="3778751"/>
                </a:lnTo>
                <a:lnTo>
                  <a:pt x="94023" y="3727951"/>
                </a:lnTo>
                <a:lnTo>
                  <a:pt x="83524" y="3677151"/>
                </a:lnTo>
                <a:lnTo>
                  <a:pt x="73618" y="3626351"/>
                </a:lnTo>
                <a:lnTo>
                  <a:pt x="64311" y="3575551"/>
                </a:lnTo>
                <a:lnTo>
                  <a:pt x="55609" y="3524751"/>
                </a:lnTo>
                <a:lnTo>
                  <a:pt x="47516" y="3473951"/>
                </a:lnTo>
                <a:lnTo>
                  <a:pt x="40039" y="3423151"/>
                </a:lnTo>
                <a:lnTo>
                  <a:pt x="33183" y="3359651"/>
                </a:lnTo>
                <a:lnTo>
                  <a:pt x="26953" y="3308851"/>
                </a:lnTo>
                <a:lnTo>
                  <a:pt x="21355" y="3258051"/>
                </a:lnTo>
                <a:lnTo>
                  <a:pt x="16395" y="3207251"/>
                </a:lnTo>
                <a:lnTo>
                  <a:pt x="12079" y="3143751"/>
                </a:lnTo>
                <a:lnTo>
                  <a:pt x="8411" y="3092951"/>
                </a:lnTo>
                <a:lnTo>
                  <a:pt x="5398" y="3042151"/>
                </a:lnTo>
                <a:lnTo>
                  <a:pt x="3044" y="2978651"/>
                </a:lnTo>
                <a:lnTo>
                  <a:pt x="1356" y="2927851"/>
                </a:lnTo>
                <a:lnTo>
                  <a:pt x="340" y="2864351"/>
                </a:lnTo>
                <a:lnTo>
                  <a:pt x="0" y="2813551"/>
                </a:lnTo>
                <a:lnTo>
                  <a:pt x="340" y="2762751"/>
                </a:lnTo>
                <a:lnTo>
                  <a:pt x="1356" y="2699251"/>
                </a:lnTo>
                <a:lnTo>
                  <a:pt x="3044" y="2648451"/>
                </a:lnTo>
                <a:lnTo>
                  <a:pt x="5398" y="2584951"/>
                </a:lnTo>
                <a:lnTo>
                  <a:pt x="8411" y="2534151"/>
                </a:lnTo>
                <a:lnTo>
                  <a:pt x="12079" y="2483351"/>
                </a:lnTo>
                <a:lnTo>
                  <a:pt x="16395" y="2432551"/>
                </a:lnTo>
                <a:lnTo>
                  <a:pt x="21355" y="2369051"/>
                </a:lnTo>
                <a:lnTo>
                  <a:pt x="26953" y="2318251"/>
                </a:lnTo>
                <a:lnTo>
                  <a:pt x="33183" y="2267451"/>
                </a:lnTo>
                <a:lnTo>
                  <a:pt x="40039" y="2216651"/>
                </a:lnTo>
                <a:lnTo>
                  <a:pt x="47516" y="2153151"/>
                </a:lnTo>
                <a:lnTo>
                  <a:pt x="55609" y="2102351"/>
                </a:lnTo>
                <a:lnTo>
                  <a:pt x="64311" y="2051551"/>
                </a:lnTo>
                <a:lnTo>
                  <a:pt x="73618" y="2000751"/>
                </a:lnTo>
                <a:lnTo>
                  <a:pt x="83524" y="1949951"/>
                </a:lnTo>
                <a:lnTo>
                  <a:pt x="94023" y="1899151"/>
                </a:lnTo>
                <a:lnTo>
                  <a:pt x="105110" y="1848351"/>
                </a:lnTo>
                <a:lnTo>
                  <a:pt x="116778" y="1797551"/>
                </a:lnTo>
                <a:lnTo>
                  <a:pt x="129023" y="1746751"/>
                </a:lnTo>
                <a:lnTo>
                  <a:pt x="141840" y="1695951"/>
                </a:lnTo>
                <a:lnTo>
                  <a:pt x="155221" y="1645151"/>
                </a:lnTo>
                <a:lnTo>
                  <a:pt x="169162" y="1594351"/>
                </a:lnTo>
                <a:lnTo>
                  <a:pt x="183658" y="1543551"/>
                </a:lnTo>
                <a:lnTo>
                  <a:pt x="198702" y="1492751"/>
                </a:lnTo>
                <a:lnTo>
                  <a:pt x="214290" y="1454651"/>
                </a:lnTo>
                <a:lnTo>
                  <a:pt x="230415" y="1403851"/>
                </a:lnTo>
                <a:lnTo>
                  <a:pt x="247072" y="1353051"/>
                </a:lnTo>
                <a:lnTo>
                  <a:pt x="264255" y="1314951"/>
                </a:lnTo>
                <a:lnTo>
                  <a:pt x="281960" y="1264151"/>
                </a:lnTo>
                <a:lnTo>
                  <a:pt x="300180" y="1213351"/>
                </a:lnTo>
                <a:lnTo>
                  <a:pt x="318909" y="1175251"/>
                </a:lnTo>
                <a:lnTo>
                  <a:pt x="338143" y="1124451"/>
                </a:lnTo>
                <a:lnTo>
                  <a:pt x="357875" y="1086351"/>
                </a:lnTo>
                <a:lnTo>
                  <a:pt x="378101" y="1035551"/>
                </a:lnTo>
                <a:lnTo>
                  <a:pt x="398813" y="997451"/>
                </a:lnTo>
                <a:lnTo>
                  <a:pt x="420008" y="959351"/>
                </a:lnTo>
                <a:lnTo>
                  <a:pt x="441680" y="908551"/>
                </a:lnTo>
                <a:lnTo>
                  <a:pt x="463822" y="870451"/>
                </a:lnTo>
                <a:lnTo>
                  <a:pt x="486429" y="832351"/>
                </a:lnTo>
                <a:lnTo>
                  <a:pt x="509496" y="794251"/>
                </a:lnTo>
                <a:lnTo>
                  <a:pt x="533018" y="743451"/>
                </a:lnTo>
                <a:lnTo>
                  <a:pt x="556987" y="705351"/>
                </a:lnTo>
                <a:lnTo>
                  <a:pt x="581400" y="667251"/>
                </a:lnTo>
                <a:lnTo>
                  <a:pt x="606251" y="629151"/>
                </a:lnTo>
                <a:lnTo>
                  <a:pt x="631533" y="591051"/>
                </a:lnTo>
                <a:lnTo>
                  <a:pt x="657241" y="552951"/>
                </a:lnTo>
                <a:lnTo>
                  <a:pt x="683371" y="514851"/>
                </a:lnTo>
                <a:lnTo>
                  <a:pt x="709915" y="489451"/>
                </a:lnTo>
                <a:lnTo>
                  <a:pt x="736869" y="451351"/>
                </a:lnTo>
                <a:lnTo>
                  <a:pt x="764227" y="413251"/>
                </a:lnTo>
                <a:lnTo>
                  <a:pt x="791984" y="375151"/>
                </a:lnTo>
                <a:lnTo>
                  <a:pt x="820134" y="349751"/>
                </a:lnTo>
                <a:lnTo>
                  <a:pt x="848671" y="311651"/>
                </a:lnTo>
                <a:lnTo>
                  <a:pt x="877590" y="286251"/>
                </a:lnTo>
                <a:lnTo>
                  <a:pt x="906885" y="248151"/>
                </a:lnTo>
                <a:lnTo>
                  <a:pt x="936551" y="222751"/>
                </a:lnTo>
                <a:lnTo>
                  <a:pt x="966582" y="184651"/>
                </a:lnTo>
                <a:lnTo>
                  <a:pt x="1027717" y="133851"/>
                </a:lnTo>
                <a:lnTo>
                  <a:pt x="1058811" y="108451"/>
                </a:lnTo>
                <a:lnTo>
                  <a:pt x="1090247" y="70351"/>
                </a:lnTo>
                <a:lnTo>
                  <a:pt x="1154125" y="19551"/>
                </a:lnTo>
                <a:lnTo>
                  <a:pt x="1179212" y="0"/>
                </a:lnTo>
                <a:lnTo>
                  <a:pt x="3308714" y="0"/>
                </a:lnTo>
                <a:lnTo>
                  <a:pt x="3333801" y="19551"/>
                </a:lnTo>
                <a:lnTo>
                  <a:pt x="3397680" y="70351"/>
                </a:lnTo>
                <a:lnTo>
                  <a:pt x="3429116" y="108451"/>
                </a:lnTo>
                <a:lnTo>
                  <a:pt x="3460209" y="133851"/>
                </a:lnTo>
                <a:lnTo>
                  <a:pt x="3521344" y="184651"/>
                </a:lnTo>
                <a:lnTo>
                  <a:pt x="3551376" y="222751"/>
                </a:lnTo>
                <a:lnTo>
                  <a:pt x="3581042" y="248151"/>
                </a:lnTo>
                <a:lnTo>
                  <a:pt x="3610337" y="286251"/>
                </a:lnTo>
                <a:lnTo>
                  <a:pt x="3639256" y="311651"/>
                </a:lnTo>
                <a:lnTo>
                  <a:pt x="3667793" y="349751"/>
                </a:lnTo>
                <a:lnTo>
                  <a:pt x="3695943" y="375151"/>
                </a:lnTo>
                <a:lnTo>
                  <a:pt x="3723699" y="413251"/>
                </a:lnTo>
                <a:lnTo>
                  <a:pt x="3751058" y="451351"/>
                </a:lnTo>
                <a:lnTo>
                  <a:pt x="3778012" y="489451"/>
                </a:lnTo>
                <a:lnTo>
                  <a:pt x="3804556" y="514851"/>
                </a:lnTo>
                <a:lnTo>
                  <a:pt x="3830686" y="552951"/>
                </a:lnTo>
                <a:lnTo>
                  <a:pt x="3856394" y="591051"/>
                </a:lnTo>
                <a:lnTo>
                  <a:pt x="3881676" y="629151"/>
                </a:lnTo>
                <a:lnTo>
                  <a:pt x="3906527" y="667251"/>
                </a:lnTo>
                <a:lnTo>
                  <a:pt x="3930940" y="705351"/>
                </a:lnTo>
                <a:lnTo>
                  <a:pt x="3954910" y="743451"/>
                </a:lnTo>
                <a:lnTo>
                  <a:pt x="3978431" y="794251"/>
                </a:lnTo>
                <a:lnTo>
                  <a:pt x="4001498" y="832351"/>
                </a:lnTo>
                <a:lnTo>
                  <a:pt x="4024105" y="870451"/>
                </a:lnTo>
                <a:lnTo>
                  <a:pt x="4046247" y="908551"/>
                </a:lnTo>
                <a:lnTo>
                  <a:pt x="4067919" y="959351"/>
                </a:lnTo>
                <a:lnTo>
                  <a:pt x="4089114" y="997451"/>
                </a:lnTo>
                <a:lnTo>
                  <a:pt x="4109827" y="1035551"/>
                </a:lnTo>
                <a:lnTo>
                  <a:pt x="4130052" y="1086351"/>
                </a:lnTo>
                <a:lnTo>
                  <a:pt x="4149785" y="1124451"/>
                </a:lnTo>
                <a:lnTo>
                  <a:pt x="4169018" y="1175251"/>
                </a:lnTo>
                <a:lnTo>
                  <a:pt x="4187402" y="1212649"/>
                </a:lnTo>
                <a:lnTo>
                  <a:pt x="4187402" y="4414454"/>
                </a:lnTo>
                <a:lnTo>
                  <a:pt x="4169018" y="4451851"/>
                </a:lnTo>
                <a:lnTo>
                  <a:pt x="4149785" y="4502651"/>
                </a:lnTo>
                <a:lnTo>
                  <a:pt x="4130052" y="4540751"/>
                </a:lnTo>
                <a:lnTo>
                  <a:pt x="4109827" y="4591551"/>
                </a:lnTo>
                <a:lnTo>
                  <a:pt x="4089114" y="4629651"/>
                </a:lnTo>
                <a:lnTo>
                  <a:pt x="4067919" y="4680451"/>
                </a:lnTo>
                <a:lnTo>
                  <a:pt x="4046247" y="4718551"/>
                </a:lnTo>
                <a:lnTo>
                  <a:pt x="4024105" y="4756651"/>
                </a:lnTo>
                <a:lnTo>
                  <a:pt x="4001498" y="4794751"/>
                </a:lnTo>
                <a:lnTo>
                  <a:pt x="3978431" y="4845551"/>
                </a:lnTo>
                <a:lnTo>
                  <a:pt x="3954910" y="4883651"/>
                </a:lnTo>
                <a:lnTo>
                  <a:pt x="3930940" y="4921751"/>
                </a:lnTo>
                <a:lnTo>
                  <a:pt x="3906527" y="4959851"/>
                </a:lnTo>
                <a:lnTo>
                  <a:pt x="3881676" y="4997951"/>
                </a:lnTo>
                <a:lnTo>
                  <a:pt x="3856394" y="5036051"/>
                </a:lnTo>
                <a:lnTo>
                  <a:pt x="3830686" y="5074151"/>
                </a:lnTo>
                <a:lnTo>
                  <a:pt x="3804556" y="5112251"/>
                </a:lnTo>
                <a:lnTo>
                  <a:pt x="3778012" y="5150351"/>
                </a:lnTo>
                <a:lnTo>
                  <a:pt x="3751058" y="5175751"/>
                </a:lnTo>
                <a:lnTo>
                  <a:pt x="3723699" y="5213851"/>
                </a:lnTo>
                <a:lnTo>
                  <a:pt x="3695943" y="5251951"/>
                </a:lnTo>
                <a:lnTo>
                  <a:pt x="3667793" y="5277351"/>
                </a:lnTo>
                <a:lnTo>
                  <a:pt x="3639256" y="5315451"/>
                </a:lnTo>
                <a:lnTo>
                  <a:pt x="3610337" y="5353551"/>
                </a:lnTo>
                <a:lnTo>
                  <a:pt x="3581042" y="5378951"/>
                </a:lnTo>
                <a:lnTo>
                  <a:pt x="3551376" y="5404351"/>
                </a:lnTo>
                <a:lnTo>
                  <a:pt x="3521344" y="5442451"/>
                </a:lnTo>
                <a:lnTo>
                  <a:pt x="3460209" y="5493251"/>
                </a:lnTo>
                <a:lnTo>
                  <a:pt x="3429116" y="5531351"/>
                </a:lnTo>
                <a:lnTo>
                  <a:pt x="3365907" y="5582151"/>
                </a:lnTo>
                <a:lnTo>
                  <a:pt x="3301370" y="5632951"/>
                </a:lnTo>
                <a:lnTo>
                  <a:pt x="3235551" y="5683751"/>
                </a:lnTo>
                <a:lnTo>
                  <a:pt x="3202174" y="5696451"/>
                </a:lnTo>
                <a:lnTo>
                  <a:pt x="3100243" y="5772651"/>
                </a:lnTo>
                <a:lnTo>
                  <a:pt x="3065684" y="5785351"/>
                </a:lnTo>
                <a:lnTo>
                  <a:pt x="3030843" y="5810751"/>
                </a:lnTo>
                <a:lnTo>
                  <a:pt x="2960339" y="5836151"/>
                </a:lnTo>
                <a:lnTo>
                  <a:pt x="2924686" y="5861551"/>
                </a:lnTo>
                <a:lnTo>
                  <a:pt x="2630593" y="5963151"/>
                </a:lnTo>
                <a:close/>
              </a:path>
              <a:path w="4187825" h="6001385">
                <a:moveTo>
                  <a:pt x="2516608" y="5988551"/>
                </a:moveTo>
                <a:lnTo>
                  <a:pt x="1971318" y="5988551"/>
                </a:lnTo>
                <a:lnTo>
                  <a:pt x="1895121" y="5963151"/>
                </a:lnTo>
                <a:lnTo>
                  <a:pt x="2592805" y="5963151"/>
                </a:lnTo>
                <a:lnTo>
                  <a:pt x="2516608" y="5988551"/>
                </a:lnTo>
                <a:close/>
              </a:path>
              <a:path w="4187825" h="6001385">
                <a:moveTo>
                  <a:pt x="2439617" y="6001251"/>
                </a:moveTo>
                <a:lnTo>
                  <a:pt x="2048309" y="6001251"/>
                </a:lnTo>
                <a:lnTo>
                  <a:pt x="2009717" y="5988551"/>
                </a:lnTo>
                <a:lnTo>
                  <a:pt x="2478209" y="5988551"/>
                </a:lnTo>
                <a:lnTo>
                  <a:pt x="2439617" y="6001251"/>
                </a:lnTo>
                <a:close/>
              </a:path>
            </a:pathLst>
          </a:custGeom>
          <a:solidFill>
            <a:srgbClr val="FFD9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4558937" y="150279"/>
            <a:ext cx="3571240" cy="50831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15199"/>
              </a:lnSpc>
              <a:spcBef>
                <a:spcPts val="100"/>
              </a:spcBef>
            </a:pPr>
            <a:r>
              <a:rPr sz="3200" b="1" spc="-45" dirty="0">
                <a:latin typeface="Times New Roman"/>
                <a:cs typeface="Times New Roman"/>
              </a:rPr>
              <a:t>“[Socrates]</a:t>
            </a:r>
            <a:r>
              <a:rPr sz="3200" b="1" spc="-105" dirty="0">
                <a:latin typeface="Times New Roman"/>
                <a:cs typeface="Times New Roman"/>
              </a:rPr>
              <a:t> </a:t>
            </a:r>
            <a:r>
              <a:rPr sz="3200" b="1" spc="-10" dirty="0">
                <a:latin typeface="Times New Roman"/>
                <a:cs typeface="Times New Roman"/>
              </a:rPr>
              <a:t>healed </a:t>
            </a:r>
            <a:r>
              <a:rPr sz="3200" b="1" spc="-110" dirty="0">
                <a:latin typeface="Times New Roman"/>
                <a:cs typeface="Times New Roman"/>
              </a:rPr>
              <a:t>our</a:t>
            </a:r>
            <a:r>
              <a:rPr sz="3200" b="1" spc="-90" dirty="0">
                <a:latin typeface="Times New Roman"/>
                <a:cs typeface="Times New Roman"/>
              </a:rPr>
              <a:t> </a:t>
            </a:r>
            <a:r>
              <a:rPr sz="3200" b="1" spc="-55" dirty="0">
                <a:latin typeface="Times New Roman"/>
                <a:cs typeface="Times New Roman"/>
              </a:rPr>
              <a:t>distress</a:t>
            </a:r>
            <a:r>
              <a:rPr sz="3200" b="1" spc="-100" dirty="0">
                <a:latin typeface="Times New Roman"/>
                <a:cs typeface="Times New Roman"/>
              </a:rPr>
              <a:t> </a:t>
            </a:r>
            <a:r>
              <a:rPr sz="3200" b="1" spc="-55" dirty="0">
                <a:latin typeface="Times New Roman"/>
                <a:cs typeface="Times New Roman"/>
              </a:rPr>
              <a:t>and,</a:t>
            </a:r>
            <a:r>
              <a:rPr sz="3200" b="1" spc="-95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as</a:t>
            </a:r>
            <a:r>
              <a:rPr sz="3200" b="1" spc="-95" dirty="0">
                <a:latin typeface="Times New Roman"/>
                <a:cs typeface="Times New Roman"/>
              </a:rPr>
              <a:t> </a:t>
            </a:r>
            <a:r>
              <a:rPr sz="3200" b="1" spc="-25" dirty="0">
                <a:latin typeface="Times New Roman"/>
                <a:cs typeface="Times New Roman"/>
              </a:rPr>
              <a:t>it </a:t>
            </a:r>
            <a:r>
              <a:rPr sz="3200" b="1" spc="-60" dirty="0">
                <a:latin typeface="Times New Roman"/>
                <a:cs typeface="Times New Roman"/>
              </a:rPr>
              <a:t>were,</a:t>
            </a:r>
            <a:r>
              <a:rPr sz="3200" b="1" spc="-120" dirty="0">
                <a:latin typeface="Times New Roman"/>
                <a:cs typeface="Times New Roman"/>
              </a:rPr>
              <a:t> </a:t>
            </a:r>
            <a:r>
              <a:rPr sz="3200" b="1" spc="-55" dirty="0">
                <a:latin typeface="Times New Roman"/>
                <a:cs typeface="Times New Roman"/>
              </a:rPr>
              <a:t>recalled</a:t>
            </a:r>
            <a:r>
              <a:rPr sz="3200" b="1" spc="-114" dirty="0">
                <a:latin typeface="Times New Roman"/>
                <a:cs typeface="Times New Roman"/>
              </a:rPr>
              <a:t> </a:t>
            </a:r>
            <a:r>
              <a:rPr sz="3200" b="1" spc="-25" dirty="0">
                <a:latin typeface="Times New Roman"/>
                <a:cs typeface="Times New Roman"/>
              </a:rPr>
              <a:t>us </a:t>
            </a:r>
            <a:r>
              <a:rPr sz="3200" b="1" spc="-85" dirty="0">
                <a:latin typeface="Times New Roman"/>
                <a:cs typeface="Times New Roman"/>
              </a:rPr>
              <a:t>from</a:t>
            </a:r>
            <a:r>
              <a:rPr sz="3200" b="1" spc="-114" dirty="0">
                <a:latin typeface="Times New Roman"/>
                <a:cs typeface="Times New Roman"/>
              </a:rPr>
              <a:t> </a:t>
            </a:r>
            <a:r>
              <a:rPr sz="3200" b="1" spc="-110" dirty="0">
                <a:latin typeface="Times New Roman"/>
                <a:cs typeface="Times New Roman"/>
              </a:rPr>
              <a:t>our</a:t>
            </a:r>
            <a:r>
              <a:rPr sz="3200" b="1" spc="-90" dirty="0">
                <a:latin typeface="Times New Roman"/>
                <a:cs typeface="Times New Roman"/>
              </a:rPr>
              <a:t> </a:t>
            </a:r>
            <a:r>
              <a:rPr sz="3200" b="1" spc="-25" dirty="0">
                <a:latin typeface="Times New Roman"/>
                <a:cs typeface="Times New Roman"/>
              </a:rPr>
              <a:t>flight</a:t>
            </a:r>
            <a:r>
              <a:rPr sz="3200" b="1" spc="-130" dirty="0">
                <a:latin typeface="Times New Roman"/>
                <a:cs typeface="Times New Roman"/>
              </a:rPr>
              <a:t> </a:t>
            </a:r>
            <a:r>
              <a:rPr sz="3200" b="1" spc="-25" dirty="0">
                <a:latin typeface="Times New Roman"/>
                <a:cs typeface="Times New Roman"/>
              </a:rPr>
              <a:t>and defeat</a:t>
            </a:r>
            <a:r>
              <a:rPr sz="3200" b="1" spc="-125" dirty="0">
                <a:latin typeface="Times New Roman"/>
                <a:cs typeface="Times New Roman"/>
              </a:rPr>
              <a:t> </a:t>
            </a:r>
            <a:r>
              <a:rPr sz="3200" b="1" spc="-110" dirty="0">
                <a:latin typeface="Times New Roman"/>
                <a:cs typeface="Times New Roman"/>
              </a:rPr>
              <a:t>and</a:t>
            </a:r>
            <a:r>
              <a:rPr sz="3200" b="1" spc="-90" dirty="0">
                <a:latin typeface="Times New Roman"/>
                <a:cs typeface="Times New Roman"/>
              </a:rPr>
              <a:t> </a:t>
            </a:r>
            <a:r>
              <a:rPr sz="3200" b="1" spc="-130" dirty="0">
                <a:latin typeface="Times New Roman"/>
                <a:cs typeface="Times New Roman"/>
              </a:rPr>
              <a:t>turned</a:t>
            </a:r>
            <a:r>
              <a:rPr sz="3200" b="1" spc="-70" dirty="0">
                <a:latin typeface="Times New Roman"/>
                <a:cs typeface="Times New Roman"/>
              </a:rPr>
              <a:t> </a:t>
            </a:r>
            <a:r>
              <a:rPr sz="3200" b="1" spc="-25" dirty="0">
                <a:latin typeface="Times New Roman"/>
                <a:cs typeface="Times New Roman"/>
              </a:rPr>
              <a:t>us </a:t>
            </a:r>
            <a:r>
              <a:rPr sz="3200" b="1" spc="-125" dirty="0">
                <a:latin typeface="Times New Roman"/>
                <a:cs typeface="Times New Roman"/>
              </a:rPr>
              <a:t>around</a:t>
            </a:r>
            <a:r>
              <a:rPr sz="3200" b="1" spc="-65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to</a:t>
            </a:r>
            <a:r>
              <a:rPr sz="3200" b="1" spc="-60" dirty="0">
                <a:latin typeface="Times New Roman"/>
                <a:cs typeface="Times New Roman"/>
              </a:rPr>
              <a:t> </a:t>
            </a:r>
            <a:r>
              <a:rPr sz="3200" b="1" spc="-85" dirty="0">
                <a:latin typeface="Times New Roman"/>
                <a:cs typeface="Times New Roman"/>
              </a:rPr>
              <a:t>join</a:t>
            </a:r>
            <a:r>
              <a:rPr sz="3200" b="1" spc="-60" dirty="0">
                <a:latin typeface="Times New Roman"/>
                <a:cs typeface="Times New Roman"/>
              </a:rPr>
              <a:t> </a:t>
            </a:r>
            <a:r>
              <a:rPr sz="3200" b="1" spc="-130" dirty="0">
                <a:latin typeface="Times New Roman"/>
                <a:cs typeface="Times New Roman"/>
              </a:rPr>
              <a:t>him</a:t>
            </a:r>
            <a:r>
              <a:rPr sz="3200" b="1" spc="-60" dirty="0">
                <a:latin typeface="Times New Roman"/>
                <a:cs typeface="Times New Roman"/>
              </a:rPr>
              <a:t> </a:t>
            </a:r>
            <a:r>
              <a:rPr sz="3200" b="1" spc="-25" dirty="0">
                <a:latin typeface="Times New Roman"/>
                <a:cs typeface="Times New Roman"/>
              </a:rPr>
              <a:t>in the</a:t>
            </a:r>
            <a:r>
              <a:rPr sz="3200" b="1" spc="-160" dirty="0">
                <a:latin typeface="Times New Roman"/>
                <a:cs typeface="Times New Roman"/>
              </a:rPr>
              <a:t> </a:t>
            </a:r>
            <a:r>
              <a:rPr sz="3200" b="1" spc="-40" dirty="0">
                <a:latin typeface="Times New Roman"/>
                <a:cs typeface="Times New Roman"/>
              </a:rPr>
              <a:t>examination</a:t>
            </a:r>
            <a:r>
              <a:rPr sz="3200" b="1" spc="-160" dirty="0">
                <a:latin typeface="Times New Roman"/>
                <a:cs typeface="Times New Roman"/>
              </a:rPr>
              <a:t> </a:t>
            </a:r>
            <a:r>
              <a:rPr sz="3200" b="1" spc="-25" dirty="0">
                <a:latin typeface="Times New Roman"/>
                <a:cs typeface="Times New Roman"/>
              </a:rPr>
              <a:t>and the</a:t>
            </a:r>
            <a:r>
              <a:rPr sz="3200" b="1" spc="-175" dirty="0">
                <a:latin typeface="Times New Roman"/>
                <a:cs typeface="Times New Roman"/>
              </a:rPr>
              <a:t> </a:t>
            </a:r>
            <a:r>
              <a:rPr sz="3200" b="1" spc="-10" dirty="0">
                <a:latin typeface="Times New Roman"/>
                <a:cs typeface="Times New Roman"/>
              </a:rPr>
              <a:t>argument.” (126).</a:t>
            </a:r>
            <a:endParaRPr sz="3200">
              <a:latin typeface="Times New Roman"/>
              <a:cs typeface="Times New Roman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0" y="0"/>
            <a:ext cx="9583420" cy="10287000"/>
            <a:chOff x="0" y="0"/>
            <a:chExt cx="9583420" cy="10287000"/>
          </a:xfrm>
        </p:grpSpPr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028699"/>
              <a:ext cx="9290903" cy="9258299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478492" y="599819"/>
              <a:ext cx="104775" cy="104774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478492" y="5400419"/>
              <a:ext cx="104775" cy="104774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478492" y="7800718"/>
              <a:ext cx="104775" cy="104774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0" y="0"/>
              <a:ext cx="6815455" cy="1028700"/>
            </a:xfrm>
            <a:custGeom>
              <a:avLst/>
              <a:gdLst/>
              <a:ahLst/>
              <a:cxnLst/>
              <a:rect l="l" t="t" r="r" b="b"/>
              <a:pathLst>
                <a:path w="6815454" h="1028700">
                  <a:moveTo>
                    <a:pt x="6350636" y="1028699"/>
                  </a:moveTo>
                  <a:lnTo>
                    <a:pt x="0" y="1028699"/>
                  </a:lnTo>
                  <a:lnTo>
                    <a:pt x="0" y="0"/>
                  </a:lnTo>
                  <a:lnTo>
                    <a:pt x="6815137" y="0"/>
                  </a:lnTo>
                  <a:lnTo>
                    <a:pt x="6815137" y="684974"/>
                  </a:lnTo>
                  <a:lnTo>
                    <a:pt x="6799432" y="728823"/>
                  </a:lnTo>
                  <a:lnTo>
                    <a:pt x="6779182" y="771671"/>
                  </a:lnTo>
                  <a:lnTo>
                    <a:pt x="6754794" y="812433"/>
                  </a:lnTo>
                  <a:lnTo>
                    <a:pt x="6726399" y="850788"/>
                  </a:lnTo>
                  <a:lnTo>
                    <a:pt x="6694130" y="886419"/>
                  </a:lnTo>
                  <a:lnTo>
                    <a:pt x="6658499" y="918689"/>
                  </a:lnTo>
                  <a:lnTo>
                    <a:pt x="6620143" y="947084"/>
                  </a:lnTo>
                  <a:lnTo>
                    <a:pt x="6579381" y="971472"/>
                  </a:lnTo>
                  <a:lnTo>
                    <a:pt x="6536533" y="991722"/>
                  </a:lnTo>
                  <a:lnTo>
                    <a:pt x="6491915" y="1007702"/>
                  </a:lnTo>
                  <a:lnTo>
                    <a:pt x="6445847" y="1019279"/>
                  </a:lnTo>
                  <a:lnTo>
                    <a:pt x="6398648" y="1026322"/>
                  </a:lnTo>
                  <a:lnTo>
                    <a:pt x="6350636" y="1028699"/>
                  </a:lnTo>
                  <a:close/>
                </a:path>
              </a:pathLst>
            </a:custGeom>
            <a:solidFill>
              <a:srgbClr val="E3D0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28155" y="650252"/>
              <a:ext cx="6141720" cy="66675"/>
            </a:xfrm>
            <a:custGeom>
              <a:avLst/>
              <a:gdLst/>
              <a:ahLst/>
              <a:cxnLst/>
              <a:rect l="l" t="t" r="r" b="b"/>
              <a:pathLst>
                <a:path w="6141720" h="66675">
                  <a:moveTo>
                    <a:pt x="1815503" y="0"/>
                  </a:moveTo>
                  <a:lnTo>
                    <a:pt x="0" y="0"/>
                  </a:lnTo>
                  <a:lnTo>
                    <a:pt x="0" y="66675"/>
                  </a:lnTo>
                  <a:lnTo>
                    <a:pt x="1815503" y="66675"/>
                  </a:lnTo>
                  <a:lnTo>
                    <a:pt x="1815503" y="0"/>
                  </a:lnTo>
                  <a:close/>
                </a:path>
                <a:path w="6141720" h="66675">
                  <a:moveTo>
                    <a:pt x="6141694" y="0"/>
                  </a:moveTo>
                  <a:lnTo>
                    <a:pt x="6006770" y="0"/>
                  </a:lnTo>
                  <a:lnTo>
                    <a:pt x="2162391" y="0"/>
                  </a:lnTo>
                  <a:lnTo>
                    <a:pt x="2162391" y="66675"/>
                  </a:lnTo>
                  <a:lnTo>
                    <a:pt x="6006770" y="66675"/>
                  </a:lnTo>
                  <a:lnTo>
                    <a:pt x="6141694" y="66675"/>
                  </a:lnTo>
                  <a:lnTo>
                    <a:pt x="614169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9742613" y="235323"/>
            <a:ext cx="4163060" cy="9626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5799"/>
              </a:lnSpc>
              <a:spcBef>
                <a:spcPts val="100"/>
              </a:spcBef>
            </a:pPr>
            <a:r>
              <a:rPr sz="3400" spc="70" dirty="0">
                <a:latin typeface="Times New Roman"/>
                <a:cs typeface="Times New Roman"/>
              </a:rPr>
              <a:t>Socrates</a:t>
            </a:r>
            <a:r>
              <a:rPr sz="3400" spc="-5" dirty="0">
                <a:latin typeface="Times New Roman"/>
                <a:cs typeface="Times New Roman"/>
              </a:rPr>
              <a:t> </a:t>
            </a:r>
            <a:r>
              <a:rPr sz="3400" spc="40" dirty="0">
                <a:latin typeface="Times New Roman"/>
                <a:cs typeface="Times New Roman"/>
              </a:rPr>
              <a:t>heroically </a:t>
            </a:r>
            <a:r>
              <a:rPr sz="3400" dirty="0">
                <a:latin typeface="Times New Roman"/>
                <a:cs typeface="Times New Roman"/>
              </a:rPr>
              <a:t>rescues</a:t>
            </a:r>
            <a:r>
              <a:rPr sz="3400" spc="130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Times New Roman"/>
                <a:cs typeface="Times New Roman"/>
              </a:rPr>
              <a:t>his</a:t>
            </a:r>
            <a:r>
              <a:rPr sz="3400" spc="135" dirty="0">
                <a:latin typeface="Times New Roman"/>
                <a:cs typeface="Times New Roman"/>
              </a:rPr>
              <a:t> </a:t>
            </a:r>
            <a:r>
              <a:rPr sz="3400" spc="-10" dirty="0">
                <a:latin typeface="Times New Roman"/>
                <a:cs typeface="Times New Roman"/>
              </a:rPr>
              <a:t>friends’ </a:t>
            </a:r>
            <a:r>
              <a:rPr sz="3400" dirty="0">
                <a:latin typeface="Times New Roman"/>
                <a:cs typeface="Times New Roman"/>
              </a:rPr>
              <a:t>souls</a:t>
            </a:r>
            <a:r>
              <a:rPr sz="3400" spc="114" dirty="0">
                <a:latin typeface="Times New Roman"/>
                <a:cs typeface="Times New Roman"/>
              </a:rPr>
              <a:t> </a:t>
            </a:r>
            <a:r>
              <a:rPr sz="3400" spc="170" dirty="0">
                <a:latin typeface="Times New Roman"/>
                <a:cs typeface="Times New Roman"/>
              </a:rPr>
              <a:t>and</a:t>
            </a:r>
            <a:r>
              <a:rPr sz="3400" spc="114" dirty="0">
                <a:latin typeface="Times New Roman"/>
                <a:cs typeface="Times New Roman"/>
              </a:rPr>
              <a:t> </a:t>
            </a:r>
            <a:r>
              <a:rPr sz="3400" spc="85" dirty="0">
                <a:latin typeface="Times New Roman"/>
                <a:cs typeface="Times New Roman"/>
              </a:rPr>
              <a:t>emotional </a:t>
            </a:r>
            <a:r>
              <a:rPr sz="3400" spc="-35" dirty="0">
                <a:latin typeface="Times New Roman"/>
                <a:cs typeface="Times New Roman"/>
              </a:rPr>
              <a:t>well-</a:t>
            </a:r>
            <a:r>
              <a:rPr sz="3400" dirty="0">
                <a:latin typeface="Times New Roman"/>
                <a:cs typeface="Times New Roman"/>
              </a:rPr>
              <a:t>being—</a:t>
            </a:r>
            <a:r>
              <a:rPr sz="3400" spc="-20" dirty="0">
                <a:latin typeface="Times New Roman"/>
                <a:cs typeface="Times New Roman"/>
              </a:rPr>
              <a:t>like </a:t>
            </a:r>
            <a:r>
              <a:rPr sz="3400" spc="55" dirty="0">
                <a:latin typeface="Times New Roman"/>
                <a:cs typeface="Times New Roman"/>
              </a:rPr>
              <a:t>Theseus,</a:t>
            </a:r>
            <a:r>
              <a:rPr sz="3400" dirty="0">
                <a:latin typeface="Times New Roman"/>
                <a:cs typeface="Times New Roman"/>
              </a:rPr>
              <a:t> </a:t>
            </a:r>
            <a:r>
              <a:rPr sz="3400" spc="150" dirty="0">
                <a:latin typeface="Times New Roman"/>
                <a:cs typeface="Times New Roman"/>
              </a:rPr>
              <a:t>“He</a:t>
            </a:r>
            <a:r>
              <a:rPr sz="3400" spc="5" dirty="0">
                <a:latin typeface="Times New Roman"/>
                <a:cs typeface="Times New Roman"/>
              </a:rPr>
              <a:t> </a:t>
            </a:r>
            <a:r>
              <a:rPr sz="3400" spc="40" dirty="0">
                <a:latin typeface="Times New Roman"/>
                <a:cs typeface="Times New Roman"/>
              </a:rPr>
              <a:t>saved </a:t>
            </a:r>
            <a:r>
              <a:rPr sz="3400" spc="110" dirty="0">
                <a:latin typeface="Times New Roman"/>
                <a:cs typeface="Times New Roman"/>
              </a:rPr>
              <a:t>them</a:t>
            </a:r>
            <a:r>
              <a:rPr sz="3400" spc="35" dirty="0">
                <a:latin typeface="Times New Roman"/>
                <a:cs typeface="Times New Roman"/>
              </a:rPr>
              <a:t> </a:t>
            </a:r>
            <a:r>
              <a:rPr sz="3400" spc="170" dirty="0">
                <a:latin typeface="Times New Roman"/>
                <a:cs typeface="Times New Roman"/>
              </a:rPr>
              <a:t>and</a:t>
            </a:r>
            <a:r>
              <a:rPr sz="3400" spc="35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Times New Roman"/>
                <a:cs typeface="Times New Roman"/>
              </a:rPr>
              <a:t>was</a:t>
            </a:r>
            <a:r>
              <a:rPr sz="3400" spc="35" dirty="0">
                <a:latin typeface="Times New Roman"/>
                <a:cs typeface="Times New Roman"/>
              </a:rPr>
              <a:t> </a:t>
            </a:r>
            <a:r>
              <a:rPr sz="3400" spc="-10" dirty="0">
                <a:latin typeface="Times New Roman"/>
                <a:cs typeface="Times New Roman"/>
              </a:rPr>
              <a:t>himself </a:t>
            </a:r>
            <a:r>
              <a:rPr sz="3400" spc="55" dirty="0">
                <a:latin typeface="Times New Roman"/>
                <a:cs typeface="Times New Roman"/>
              </a:rPr>
              <a:t>saved.</a:t>
            </a:r>
            <a:r>
              <a:rPr sz="3400" spc="80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Times New Roman"/>
                <a:cs typeface="Times New Roman"/>
              </a:rPr>
              <a:t>(p.95</a:t>
            </a:r>
            <a:r>
              <a:rPr sz="3400" spc="85" dirty="0">
                <a:latin typeface="Times New Roman"/>
                <a:cs typeface="Times New Roman"/>
              </a:rPr>
              <a:t> </a:t>
            </a:r>
            <a:r>
              <a:rPr sz="3400" spc="-10" dirty="0">
                <a:latin typeface="Times New Roman"/>
                <a:cs typeface="Times New Roman"/>
              </a:rPr>
              <a:t>58-</a:t>
            </a:r>
            <a:r>
              <a:rPr sz="3400" spc="70" dirty="0">
                <a:latin typeface="Times New Roman"/>
                <a:cs typeface="Times New Roman"/>
              </a:rPr>
              <a:t>b).</a:t>
            </a:r>
            <a:r>
              <a:rPr sz="3400" spc="85" dirty="0">
                <a:latin typeface="Times New Roman"/>
                <a:cs typeface="Times New Roman"/>
              </a:rPr>
              <a:t> </a:t>
            </a:r>
            <a:r>
              <a:rPr sz="3400" spc="70" dirty="0">
                <a:latin typeface="Times New Roman"/>
                <a:cs typeface="Times New Roman"/>
              </a:rPr>
              <a:t>Yet </a:t>
            </a:r>
            <a:r>
              <a:rPr sz="3400" spc="65" dirty="0">
                <a:latin typeface="Times New Roman"/>
                <a:cs typeface="Times New Roman"/>
              </a:rPr>
              <a:t>he</a:t>
            </a:r>
            <a:r>
              <a:rPr sz="3400" dirty="0">
                <a:latin typeface="Times New Roman"/>
                <a:cs typeface="Times New Roman"/>
              </a:rPr>
              <a:t> </a:t>
            </a:r>
            <a:r>
              <a:rPr sz="3400" spc="65" dirty="0">
                <a:latin typeface="Times New Roman"/>
                <a:cs typeface="Times New Roman"/>
              </a:rPr>
              <a:t>does</a:t>
            </a:r>
            <a:r>
              <a:rPr sz="3400" dirty="0">
                <a:latin typeface="Times New Roman"/>
                <a:cs typeface="Times New Roman"/>
              </a:rPr>
              <a:t> </a:t>
            </a:r>
            <a:r>
              <a:rPr sz="3400" spc="65" dirty="0">
                <a:latin typeface="Times New Roman"/>
                <a:cs typeface="Times New Roman"/>
              </a:rPr>
              <a:t>so</a:t>
            </a:r>
            <a:r>
              <a:rPr sz="3400" spc="5" dirty="0">
                <a:latin typeface="Times New Roman"/>
                <a:cs typeface="Times New Roman"/>
              </a:rPr>
              <a:t> </a:t>
            </a:r>
            <a:r>
              <a:rPr sz="3400" spc="-10" dirty="0">
                <a:latin typeface="Times New Roman"/>
                <a:cs typeface="Times New Roman"/>
              </a:rPr>
              <a:t>lovingly.</a:t>
            </a:r>
            <a:endParaRPr sz="3400">
              <a:latin typeface="Times New Roman"/>
              <a:cs typeface="Times New Roman"/>
            </a:endParaRPr>
          </a:p>
          <a:p>
            <a:pPr marL="12700" marR="153035">
              <a:lnSpc>
                <a:spcPct val="115799"/>
              </a:lnSpc>
            </a:pPr>
            <a:r>
              <a:rPr sz="3400" spc="105" dirty="0">
                <a:latin typeface="Times New Roman"/>
                <a:cs typeface="Times New Roman"/>
              </a:rPr>
              <a:t>The</a:t>
            </a:r>
            <a:r>
              <a:rPr sz="3400" spc="5" dirty="0">
                <a:latin typeface="Times New Roman"/>
                <a:cs typeface="Times New Roman"/>
              </a:rPr>
              <a:t> </a:t>
            </a:r>
            <a:r>
              <a:rPr sz="3400" spc="165" dirty="0">
                <a:latin typeface="Times New Roman"/>
                <a:cs typeface="Times New Roman"/>
              </a:rPr>
              <a:t>“Minotaur”</a:t>
            </a:r>
            <a:r>
              <a:rPr sz="3400" spc="5" dirty="0">
                <a:latin typeface="Times New Roman"/>
                <a:cs typeface="Times New Roman"/>
              </a:rPr>
              <a:t> </a:t>
            </a:r>
            <a:r>
              <a:rPr sz="3400" spc="-25" dirty="0">
                <a:latin typeface="Times New Roman"/>
                <a:cs typeface="Times New Roman"/>
              </a:rPr>
              <a:t>is </a:t>
            </a:r>
            <a:r>
              <a:rPr sz="3400" spc="60" dirty="0">
                <a:latin typeface="Times New Roman"/>
                <a:cs typeface="Times New Roman"/>
              </a:rPr>
              <a:t>Misology—</a:t>
            </a:r>
            <a:r>
              <a:rPr sz="3400" spc="80" dirty="0">
                <a:latin typeface="Times New Roman"/>
                <a:cs typeface="Times New Roman"/>
              </a:rPr>
              <a:t>despair</a:t>
            </a:r>
            <a:r>
              <a:rPr sz="3400" spc="30" dirty="0">
                <a:latin typeface="Times New Roman"/>
                <a:cs typeface="Times New Roman"/>
              </a:rPr>
              <a:t> </a:t>
            </a:r>
            <a:r>
              <a:rPr sz="3400" spc="50" dirty="0">
                <a:latin typeface="Times New Roman"/>
                <a:cs typeface="Times New Roman"/>
              </a:rPr>
              <a:t>of </a:t>
            </a:r>
            <a:r>
              <a:rPr sz="3400" spc="65" dirty="0">
                <a:latin typeface="Times New Roman"/>
                <a:cs typeface="Times New Roman"/>
              </a:rPr>
              <a:t>philosophizing</a:t>
            </a:r>
            <a:r>
              <a:rPr sz="3400" spc="50" dirty="0">
                <a:latin typeface="Times New Roman"/>
                <a:cs typeface="Times New Roman"/>
              </a:rPr>
              <a:t> </a:t>
            </a:r>
            <a:r>
              <a:rPr sz="3400" spc="45" dirty="0">
                <a:latin typeface="Times New Roman"/>
                <a:cs typeface="Times New Roman"/>
              </a:rPr>
              <a:t>when </a:t>
            </a:r>
            <a:r>
              <a:rPr sz="3400" spc="100" dirty="0">
                <a:latin typeface="Times New Roman"/>
                <a:cs typeface="Times New Roman"/>
              </a:rPr>
              <a:t>proofs</a:t>
            </a:r>
            <a:r>
              <a:rPr sz="3400" spc="10" dirty="0">
                <a:latin typeface="Times New Roman"/>
                <a:cs typeface="Times New Roman"/>
              </a:rPr>
              <a:t> </a:t>
            </a:r>
            <a:r>
              <a:rPr sz="3400" spc="100" dirty="0">
                <a:latin typeface="Times New Roman"/>
                <a:cs typeface="Times New Roman"/>
              </a:rPr>
              <a:t>are</a:t>
            </a:r>
            <a:r>
              <a:rPr sz="3400" spc="10" dirty="0">
                <a:latin typeface="Times New Roman"/>
                <a:cs typeface="Times New Roman"/>
              </a:rPr>
              <a:t> </a:t>
            </a:r>
            <a:r>
              <a:rPr sz="3400" spc="85" dirty="0">
                <a:latin typeface="Times New Roman"/>
                <a:cs typeface="Times New Roman"/>
              </a:rPr>
              <a:t>uncertain.</a:t>
            </a:r>
            <a:endParaRPr sz="3400">
              <a:latin typeface="Times New Roman"/>
              <a:cs typeface="Times New Roman"/>
            </a:endParaRPr>
          </a:p>
          <a:p>
            <a:pPr marL="12700" marR="19050">
              <a:lnSpc>
                <a:spcPct val="115799"/>
              </a:lnSpc>
            </a:pPr>
            <a:r>
              <a:rPr sz="3400" spc="70" dirty="0">
                <a:latin typeface="Times New Roman"/>
                <a:cs typeface="Times New Roman"/>
              </a:rPr>
              <a:t>Socrates</a:t>
            </a:r>
            <a:r>
              <a:rPr sz="3400" spc="20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Times New Roman"/>
                <a:cs typeface="Times New Roman"/>
              </a:rPr>
              <a:t>eases</a:t>
            </a:r>
            <a:r>
              <a:rPr sz="3400" spc="20" dirty="0">
                <a:latin typeface="Times New Roman"/>
                <a:cs typeface="Times New Roman"/>
              </a:rPr>
              <a:t> </a:t>
            </a:r>
            <a:r>
              <a:rPr sz="3400" spc="145" dirty="0">
                <a:latin typeface="Times New Roman"/>
                <a:cs typeface="Times New Roman"/>
              </a:rPr>
              <a:t>and </a:t>
            </a:r>
            <a:r>
              <a:rPr sz="3400" dirty="0">
                <a:latin typeface="Times New Roman"/>
                <a:cs typeface="Times New Roman"/>
              </a:rPr>
              <a:t>inspires</a:t>
            </a:r>
            <a:r>
              <a:rPr sz="3400" spc="150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Times New Roman"/>
                <a:cs typeface="Times New Roman"/>
              </a:rPr>
              <a:t>his</a:t>
            </a:r>
            <a:r>
              <a:rPr sz="3400" spc="155" dirty="0">
                <a:latin typeface="Times New Roman"/>
                <a:cs typeface="Times New Roman"/>
              </a:rPr>
              <a:t> </a:t>
            </a:r>
            <a:r>
              <a:rPr sz="3400" spc="55" dirty="0">
                <a:latin typeface="Times New Roman"/>
                <a:cs typeface="Times New Roman"/>
              </a:rPr>
              <a:t>friends</a:t>
            </a:r>
            <a:r>
              <a:rPr sz="3400" spc="155" dirty="0">
                <a:latin typeface="Times New Roman"/>
                <a:cs typeface="Times New Roman"/>
              </a:rPr>
              <a:t> </a:t>
            </a:r>
            <a:r>
              <a:rPr sz="3400" spc="140" dirty="0">
                <a:latin typeface="Times New Roman"/>
                <a:cs typeface="Times New Roman"/>
              </a:rPr>
              <a:t>not </a:t>
            </a:r>
            <a:r>
              <a:rPr sz="3400" spc="170" dirty="0">
                <a:latin typeface="Times New Roman"/>
                <a:cs typeface="Times New Roman"/>
              </a:rPr>
              <a:t>to</a:t>
            </a:r>
            <a:r>
              <a:rPr sz="3400" spc="-20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Times New Roman"/>
                <a:cs typeface="Times New Roman"/>
              </a:rPr>
              <a:t>give</a:t>
            </a:r>
            <a:r>
              <a:rPr sz="3400" spc="-15" dirty="0">
                <a:latin typeface="Times New Roman"/>
                <a:cs typeface="Times New Roman"/>
              </a:rPr>
              <a:t> </a:t>
            </a:r>
            <a:r>
              <a:rPr sz="3400" spc="165" dirty="0">
                <a:latin typeface="Times New Roman"/>
                <a:cs typeface="Times New Roman"/>
              </a:rPr>
              <a:t>up</a:t>
            </a:r>
            <a:r>
              <a:rPr sz="3400" spc="-20" dirty="0">
                <a:latin typeface="Times New Roman"/>
                <a:cs typeface="Times New Roman"/>
              </a:rPr>
              <a:t> </a:t>
            </a:r>
            <a:r>
              <a:rPr sz="3400" spc="114" dirty="0">
                <a:latin typeface="Times New Roman"/>
                <a:cs typeface="Times New Roman"/>
              </a:rPr>
              <a:t>hope</a:t>
            </a:r>
            <a:r>
              <a:rPr sz="3400" spc="-15" dirty="0">
                <a:latin typeface="Times New Roman"/>
                <a:cs typeface="Times New Roman"/>
              </a:rPr>
              <a:t> </a:t>
            </a:r>
            <a:r>
              <a:rPr sz="3400" spc="140" dirty="0">
                <a:latin typeface="Times New Roman"/>
                <a:cs typeface="Times New Roman"/>
              </a:rPr>
              <a:t>or </a:t>
            </a:r>
            <a:r>
              <a:rPr sz="3400" spc="90" dirty="0">
                <a:latin typeface="Times New Roman"/>
                <a:cs typeface="Times New Roman"/>
              </a:rPr>
              <a:t>their</a:t>
            </a:r>
            <a:r>
              <a:rPr sz="3400" spc="-5" dirty="0">
                <a:latin typeface="Times New Roman"/>
                <a:cs typeface="Times New Roman"/>
              </a:rPr>
              <a:t> </a:t>
            </a:r>
            <a:r>
              <a:rPr sz="3400" spc="70" dirty="0">
                <a:latin typeface="Times New Roman"/>
                <a:cs typeface="Times New Roman"/>
              </a:rPr>
              <a:t>passion.</a:t>
            </a:r>
            <a:endParaRPr sz="34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115463" y="-111696"/>
            <a:ext cx="6167755" cy="8788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i="1" dirty="0">
                <a:latin typeface="Times New Roman"/>
                <a:cs typeface="Times New Roman"/>
              </a:rPr>
              <a:t>Love of</a:t>
            </a:r>
            <a:r>
              <a:rPr i="1" spc="5" dirty="0">
                <a:latin typeface="Times New Roman"/>
                <a:cs typeface="Times New Roman"/>
              </a:rPr>
              <a:t> </a:t>
            </a:r>
            <a:r>
              <a:rPr i="1" dirty="0">
                <a:latin typeface="Times New Roman"/>
                <a:cs typeface="Times New Roman"/>
              </a:rPr>
              <a:t>Soul</a:t>
            </a:r>
            <a:r>
              <a:rPr i="1" spc="5" dirty="0">
                <a:latin typeface="Times New Roman"/>
                <a:cs typeface="Times New Roman"/>
              </a:rPr>
              <a:t> </a:t>
            </a:r>
            <a:r>
              <a:rPr i="1" spc="-350" dirty="0">
                <a:latin typeface="Times New Roman"/>
                <a:cs typeface="Times New Roman"/>
              </a:rPr>
              <a:t>&amp;</a:t>
            </a:r>
            <a:r>
              <a:rPr i="1" dirty="0">
                <a:latin typeface="Times New Roman"/>
                <a:cs typeface="Times New Roman"/>
              </a:rPr>
              <a:t> </a:t>
            </a:r>
            <a:r>
              <a:rPr i="1" spc="50" dirty="0">
                <a:latin typeface="Times New Roman"/>
                <a:cs typeface="Times New Roman"/>
              </a:rPr>
              <a:t>Body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831553" y="0"/>
            <a:ext cx="3456446" cy="1941116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5520410" cy="10286998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12468943" y="0"/>
            <a:ext cx="5819140" cy="2448560"/>
          </a:xfrm>
          <a:custGeom>
            <a:avLst/>
            <a:gdLst/>
            <a:ahLst/>
            <a:cxnLst/>
            <a:rect l="l" t="t" r="r" b="b"/>
            <a:pathLst>
              <a:path w="5819140" h="2448560">
                <a:moveTo>
                  <a:pt x="5819056" y="2448109"/>
                </a:moveTo>
                <a:lnTo>
                  <a:pt x="485774" y="2448109"/>
                </a:lnTo>
                <a:lnTo>
                  <a:pt x="437761" y="2445732"/>
                </a:lnTo>
                <a:lnTo>
                  <a:pt x="390562" y="2438689"/>
                </a:lnTo>
                <a:lnTo>
                  <a:pt x="344494" y="2427112"/>
                </a:lnTo>
                <a:lnTo>
                  <a:pt x="299876" y="2411132"/>
                </a:lnTo>
                <a:lnTo>
                  <a:pt x="257027" y="2390882"/>
                </a:lnTo>
                <a:lnTo>
                  <a:pt x="216266" y="2366493"/>
                </a:lnTo>
                <a:lnTo>
                  <a:pt x="177910" y="2338098"/>
                </a:lnTo>
                <a:lnTo>
                  <a:pt x="142279" y="2305829"/>
                </a:lnTo>
                <a:lnTo>
                  <a:pt x="110010" y="2270198"/>
                </a:lnTo>
                <a:lnTo>
                  <a:pt x="81615" y="2231842"/>
                </a:lnTo>
                <a:lnTo>
                  <a:pt x="57227" y="2191081"/>
                </a:lnTo>
                <a:lnTo>
                  <a:pt x="36977" y="2148232"/>
                </a:lnTo>
                <a:lnTo>
                  <a:pt x="20997" y="2103615"/>
                </a:lnTo>
                <a:lnTo>
                  <a:pt x="9420" y="2057547"/>
                </a:lnTo>
                <a:lnTo>
                  <a:pt x="2377" y="2010347"/>
                </a:lnTo>
                <a:lnTo>
                  <a:pt x="0" y="1962334"/>
                </a:lnTo>
                <a:lnTo>
                  <a:pt x="0" y="284725"/>
                </a:lnTo>
                <a:lnTo>
                  <a:pt x="2377" y="236712"/>
                </a:lnTo>
                <a:lnTo>
                  <a:pt x="9420" y="189512"/>
                </a:lnTo>
                <a:lnTo>
                  <a:pt x="20997" y="143444"/>
                </a:lnTo>
                <a:lnTo>
                  <a:pt x="36977" y="98827"/>
                </a:lnTo>
                <a:lnTo>
                  <a:pt x="57227" y="55978"/>
                </a:lnTo>
                <a:lnTo>
                  <a:pt x="81615" y="15217"/>
                </a:lnTo>
                <a:lnTo>
                  <a:pt x="92880" y="0"/>
                </a:lnTo>
                <a:lnTo>
                  <a:pt x="5819056" y="0"/>
                </a:lnTo>
                <a:lnTo>
                  <a:pt x="5819056" y="2448109"/>
                </a:lnTo>
                <a:close/>
              </a:path>
            </a:pathLst>
          </a:custGeom>
          <a:solidFill>
            <a:srgbClr val="FF66C3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" name="object 5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sp>
          <p:nvSpPr>
            <p:cNvPr id="6" name="object 6"/>
            <p:cNvSpPr/>
            <p:nvPr/>
          </p:nvSpPr>
          <p:spPr>
            <a:xfrm>
              <a:off x="3396067" y="0"/>
              <a:ext cx="8535035" cy="1192530"/>
            </a:xfrm>
            <a:custGeom>
              <a:avLst/>
              <a:gdLst/>
              <a:ahLst/>
              <a:cxnLst/>
              <a:rect l="l" t="t" r="r" b="b"/>
              <a:pathLst>
                <a:path w="8535035" h="1192530">
                  <a:moveTo>
                    <a:pt x="8180936" y="1192418"/>
                  </a:moveTo>
                  <a:lnTo>
                    <a:pt x="365149" y="1192418"/>
                  </a:lnTo>
                  <a:lnTo>
                    <a:pt x="344494" y="1187227"/>
                  </a:lnTo>
                  <a:lnTo>
                    <a:pt x="299876" y="1171247"/>
                  </a:lnTo>
                  <a:lnTo>
                    <a:pt x="257028" y="1150997"/>
                  </a:lnTo>
                  <a:lnTo>
                    <a:pt x="216266" y="1126608"/>
                  </a:lnTo>
                  <a:lnTo>
                    <a:pt x="177911" y="1098214"/>
                  </a:lnTo>
                  <a:lnTo>
                    <a:pt x="142280" y="1065944"/>
                  </a:lnTo>
                  <a:lnTo>
                    <a:pt x="110010" y="1030313"/>
                  </a:lnTo>
                  <a:lnTo>
                    <a:pt x="81615" y="991958"/>
                  </a:lnTo>
                  <a:lnTo>
                    <a:pt x="57227" y="951196"/>
                  </a:lnTo>
                  <a:lnTo>
                    <a:pt x="36977" y="908347"/>
                  </a:lnTo>
                  <a:lnTo>
                    <a:pt x="20997" y="863730"/>
                  </a:lnTo>
                  <a:lnTo>
                    <a:pt x="9420" y="817662"/>
                  </a:lnTo>
                  <a:lnTo>
                    <a:pt x="2377" y="770462"/>
                  </a:lnTo>
                  <a:lnTo>
                    <a:pt x="0" y="722449"/>
                  </a:lnTo>
                  <a:lnTo>
                    <a:pt x="0" y="0"/>
                  </a:lnTo>
                  <a:lnTo>
                    <a:pt x="8534994" y="0"/>
                  </a:lnTo>
                  <a:lnTo>
                    <a:pt x="8534994" y="824314"/>
                  </a:lnTo>
                  <a:lnTo>
                    <a:pt x="8525089" y="863730"/>
                  </a:lnTo>
                  <a:lnTo>
                    <a:pt x="8509109" y="908347"/>
                  </a:lnTo>
                  <a:lnTo>
                    <a:pt x="8488859" y="951196"/>
                  </a:lnTo>
                  <a:lnTo>
                    <a:pt x="8464470" y="991958"/>
                  </a:lnTo>
                  <a:lnTo>
                    <a:pt x="8436075" y="1030313"/>
                  </a:lnTo>
                  <a:lnTo>
                    <a:pt x="8403806" y="1065944"/>
                  </a:lnTo>
                  <a:lnTo>
                    <a:pt x="8368175" y="1098214"/>
                  </a:lnTo>
                  <a:lnTo>
                    <a:pt x="8329819" y="1126608"/>
                  </a:lnTo>
                  <a:lnTo>
                    <a:pt x="8289058" y="1150997"/>
                  </a:lnTo>
                  <a:lnTo>
                    <a:pt x="8246209" y="1171247"/>
                  </a:lnTo>
                  <a:lnTo>
                    <a:pt x="8201591" y="1187227"/>
                  </a:lnTo>
                  <a:lnTo>
                    <a:pt x="8180936" y="1192418"/>
                  </a:lnTo>
                  <a:close/>
                </a:path>
              </a:pathLst>
            </a:custGeom>
            <a:solidFill>
              <a:srgbClr val="FFD9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735347" y="260025"/>
              <a:ext cx="9744074" cy="10026973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2166597" y="2878658"/>
              <a:ext cx="6121400" cy="7408545"/>
            </a:xfrm>
            <a:custGeom>
              <a:avLst/>
              <a:gdLst/>
              <a:ahLst/>
              <a:cxnLst/>
              <a:rect l="l" t="t" r="r" b="b"/>
              <a:pathLst>
                <a:path w="6121400" h="7408545">
                  <a:moveTo>
                    <a:pt x="6015861" y="7408341"/>
                  </a:moveTo>
                  <a:lnTo>
                    <a:pt x="105541" y="7408341"/>
                  </a:lnTo>
                  <a:lnTo>
                    <a:pt x="81616" y="7376023"/>
                  </a:lnTo>
                  <a:lnTo>
                    <a:pt x="57227" y="7335261"/>
                  </a:lnTo>
                  <a:lnTo>
                    <a:pt x="36977" y="7292413"/>
                  </a:lnTo>
                  <a:lnTo>
                    <a:pt x="20997" y="7247795"/>
                  </a:lnTo>
                  <a:lnTo>
                    <a:pt x="9420" y="7201727"/>
                  </a:lnTo>
                  <a:lnTo>
                    <a:pt x="2377" y="7154527"/>
                  </a:lnTo>
                  <a:lnTo>
                    <a:pt x="0" y="7106514"/>
                  </a:lnTo>
                  <a:lnTo>
                    <a:pt x="0" y="485774"/>
                  </a:lnTo>
                  <a:lnTo>
                    <a:pt x="2377" y="437761"/>
                  </a:lnTo>
                  <a:lnTo>
                    <a:pt x="9420" y="390561"/>
                  </a:lnTo>
                  <a:lnTo>
                    <a:pt x="20997" y="344494"/>
                  </a:lnTo>
                  <a:lnTo>
                    <a:pt x="36977" y="299876"/>
                  </a:lnTo>
                  <a:lnTo>
                    <a:pt x="57227" y="257027"/>
                  </a:lnTo>
                  <a:lnTo>
                    <a:pt x="81616" y="216266"/>
                  </a:lnTo>
                  <a:lnTo>
                    <a:pt x="110010" y="177910"/>
                  </a:lnTo>
                  <a:lnTo>
                    <a:pt x="142280" y="142279"/>
                  </a:lnTo>
                  <a:lnTo>
                    <a:pt x="177911" y="110010"/>
                  </a:lnTo>
                  <a:lnTo>
                    <a:pt x="216266" y="81615"/>
                  </a:lnTo>
                  <a:lnTo>
                    <a:pt x="257028" y="57227"/>
                  </a:lnTo>
                  <a:lnTo>
                    <a:pt x="299876" y="36976"/>
                  </a:lnTo>
                  <a:lnTo>
                    <a:pt x="344494" y="20997"/>
                  </a:lnTo>
                  <a:lnTo>
                    <a:pt x="390562" y="9419"/>
                  </a:lnTo>
                  <a:lnTo>
                    <a:pt x="437761" y="2376"/>
                  </a:lnTo>
                  <a:lnTo>
                    <a:pt x="485765" y="0"/>
                  </a:lnTo>
                  <a:lnTo>
                    <a:pt x="5635636" y="0"/>
                  </a:lnTo>
                  <a:lnTo>
                    <a:pt x="5683640" y="2376"/>
                  </a:lnTo>
                  <a:lnTo>
                    <a:pt x="5730839" y="9419"/>
                  </a:lnTo>
                  <a:lnTo>
                    <a:pt x="5776907" y="20997"/>
                  </a:lnTo>
                  <a:lnTo>
                    <a:pt x="5821525" y="36976"/>
                  </a:lnTo>
                  <a:lnTo>
                    <a:pt x="5864374" y="57227"/>
                  </a:lnTo>
                  <a:lnTo>
                    <a:pt x="5905135" y="81615"/>
                  </a:lnTo>
                  <a:lnTo>
                    <a:pt x="5943491" y="110010"/>
                  </a:lnTo>
                  <a:lnTo>
                    <a:pt x="5979122" y="142279"/>
                  </a:lnTo>
                  <a:lnTo>
                    <a:pt x="6011391" y="177910"/>
                  </a:lnTo>
                  <a:lnTo>
                    <a:pt x="6039786" y="216266"/>
                  </a:lnTo>
                  <a:lnTo>
                    <a:pt x="6064174" y="257027"/>
                  </a:lnTo>
                  <a:lnTo>
                    <a:pt x="6084424" y="299876"/>
                  </a:lnTo>
                  <a:lnTo>
                    <a:pt x="6100404" y="344494"/>
                  </a:lnTo>
                  <a:lnTo>
                    <a:pt x="6111981" y="390561"/>
                  </a:lnTo>
                  <a:lnTo>
                    <a:pt x="6119024" y="437761"/>
                  </a:lnTo>
                  <a:lnTo>
                    <a:pt x="6121402" y="485774"/>
                  </a:lnTo>
                  <a:lnTo>
                    <a:pt x="6121402" y="7106514"/>
                  </a:lnTo>
                  <a:lnTo>
                    <a:pt x="6119024" y="7154527"/>
                  </a:lnTo>
                  <a:lnTo>
                    <a:pt x="6111981" y="7201727"/>
                  </a:lnTo>
                  <a:lnTo>
                    <a:pt x="6100404" y="7247795"/>
                  </a:lnTo>
                  <a:lnTo>
                    <a:pt x="6084424" y="7292413"/>
                  </a:lnTo>
                  <a:lnTo>
                    <a:pt x="6064174" y="7335261"/>
                  </a:lnTo>
                  <a:lnTo>
                    <a:pt x="6039786" y="7376023"/>
                  </a:lnTo>
                  <a:lnTo>
                    <a:pt x="6015861" y="740834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1314"/>
              <a:ext cx="5103690" cy="10285685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683858" y="1416872"/>
              <a:ext cx="7486649" cy="8791574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3666629" y="605167"/>
              <a:ext cx="7896859" cy="66675"/>
            </a:xfrm>
            <a:custGeom>
              <a:avLst/>
              <a:gdLst/>
              <a:ahLst/>
              <a:cxnLst/>
              <a:rect l="l" t="t" r="r" b="b"/>
              <a:pathLst>
                <a:path w="7896859" h="66675">
                  <a:moveTo>
                    <a:pt x="2603944" y="0"/>
                  </a:moveTo>
                  <a:lnTo>
                    <a:pt x="0" y="0"/>
                  </a:lnTo>
                  <a:lnTo>
                    <a:pt x="0" y="66675"/>
                  </a:lnTo>
                  <a:lnTo>
                    <a:pt x="2603944" y="66675"/>
                  </a:lnTo>
                  <a:lnTo>
                    <a:pt x="2603944" y="0"/>
                  </a:lnTo>
                  <a:close/>
                </a:path>
                <a:path w="7896859" h="66675">
                  <a:moveTo>
                    <a:pt x="7896669" y="0"/>
                  </a:moveTo>
                  <a:lnTo>
                    <a:pt x="7448461" y="0"/>
                  </a:lnTo>
                  <a:lnTo>
                    <a:pt x="3828821" y="0"/>
                  </a:lnTo>
                  <a:lnTo>
                    <a:pt x="2835859" y="0"/>
                  </a:lnTo>
                  <a:lnTo>
                    <a:pt x="2835859" y="66675"/>
                  </a:lnTo>
                  <a:lnTo>
                    <a:pt x="3828821" y="66675"/>
                  </a:lnTo>
                  <a:lnTo>
                    <a:pt x="7448461" y="66675"/>
                  </a:lnTo>
                  <a:lnTo>
                    <a:pt x="7896669" y="66675"/>
                  </a:lnTo>
                  <a:lnTo>
                    <a:pt x="789666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Heracles,</a:t>
            </a:r>
            <a:r>
              <a:rPr spc="-350" dirty="0"/>
              <a:t> </a:t>
            </a:r>
            <a:r>
              <a:rPr spc="-35" dirty="0"/>
              <a:t>Hydra's</a:t>
            </a:r>
            <a:r>
              <a:rPr spc="-245" dirty="0"/>
              <a:t> </a:t>
            </a:r>
            <a:r>
              <a:rPr spc="-375" dirty="0"/>
              <a:t>&amp;</a:t>
            </a:r>
            <a:r>
              <a:rPr spc="-5" dirty="0"/>
              <a:t> </a:t>
            </a:r>
            <a:r>
              <a:rPr spc="-20" dirty="0"/>
              <a:t>Hope</a:t>
            </a:r>
          </a:p>
        </p:txBody>
      </p:sp>
      <p:grpSp>
        <p:nvGrpSpPr>
          <p:cNvPr id="13" name="object 13"/>
          <p:cNvGrpSpPr/>
          <p:nvPr/>
        </p:nvGrpSpPr>
        <p:grpSpPr>
          <a:xfrm>
            <a:off x="11563304" y="605155"/>
            <a:ext cx="912494" cy="6664959"/>
            <a:chOff x="11563304" y="605155"/>
            <a:chExt cx="912494" cy="6664959"/>
          </a:xfrm>
        </p:grpSpPr>
        <p:sp>
          <p:nvSpPr>
            <p:cNvPr id="14" name="object 14"/>
            <p:cNvSpPr/>
            <p:nvPr/>
          </p:nvSpPr>
          <p:spPr>
            <a:xfrm>
              <a:off x="11563304" y="605155"/>
              <a:ext cx="177800" cy="66675"/>
            </a:xfrm>
            <a:custGeom>
              <a:avLst/>
              <a:gdLst/>
              <a:ahLst/>
              <a:cxnLst/>
              <a:rect l="l" t="t" r="r" b="b"/>
              <a:pathLst>
                <a:path w="177800" h="66675">
                  <a:moveTo>
                    <a:pt x="177700" y="66674"/>
                  </a:moveTo>
                  <a:lnTo>
                    <a:pt x="0" y="66674"/>
                  </a:lnTo>
                  <a:lnTo>
                    <a:pt x="0" y="0"/>
                  </a:lnTo>
                  <a:lnTo>
                    <a:pt x="177700" y="0"/>
                  </a:lnTo>
                  <a:lnTo>
                    <a:pt x="177700" y="6667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2380302" y="3241039"/>
              <a:ext cx="95250" cy="95249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2380302" y="7174864"/>
              <a:ext cx="95250" cy="95249"/>
            </a:xfrm>
            <a:prstGeom prst="rect">
              <a:avLst/>
            </a:prstGeom>
          </p:spPr>
        </p:pic>
      </p:grpSp>
      <p:sp>
        <p:nvSpPr>
          <p:cNvPr id="17" name="object 17"/>
          <p:cNvSpPr txBox="1"/>
          <p:nvPr/>
        </p:nvSpPr>
        <p:spPr>
          <a:xfrm>
            <a:off x="12483181" y="-44905"/>
            <a:ext cx="5791200" cy="24257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-635" algn="ctr">
              <a:lnSpc>
                <a:spcPct val="115799"/>
              </a:lnSpc>
              <a:spcBef>
                <a:spcPts val="100"/>
              </a:spcBef>
            </a:pPr>
            <a:r>
              <a:rPr sz="3400" b="1" dirty="0">
                <a:latin typeface="Times New Roman"/>
                <a:cs typeface="Times New Roman"/>
              </a:rPr>
              <a:t>"'.</a:t>
            </a:r>
            <a:r>
              <a:rPr sz="3400" b="1" spc="-75" dirty="0">
                <a:latin typeface="Times New Roman"/>
                <a:cs typeface="Times New Roman"/>
              </a:rPr>
              <a:t> </a:t>
            </a:r>
            <a:r>
              <a:rPr sz="3400" b="1" spc="65" dirty="0">
                <a:latin typeface="Times New Roman"/>
                <a:cs typeface="Times New Roman"/>
              </a:rPr>
              <a:t>.</a:t>
            </a:r>
            <a:r>
              <a:rPr sz="3400" b="1" spc="-75" dirty="0">
                <a:latin typeface="Times New Roman"/>
                <a:cs typeface="Times New Roman"/>
              </a:rPr>
              <a:t> </a:t>
            </a:r>
            <a:r>
              <a:rPr sz="3400" b="1" spc="65" dirty="0">
                <a:latin typeface="Times New Roman"/>
                <a:cs typeface="Times New Roman"/>
              </a:rPr>
              <a:t>.</a:t>
            </a:r>
            <a:r>
              <a:rPr sz="3400" b="1" spc="-70" dirty="0">
                <a:latin typeface="Times New Roman"/>
                <a:cs typeface="Times New Roman"/>
              </a:rPr>
              <a:t> </a:t>
            </a:r>
            <a:r>
              <a:rPr sz="3400" b="1" spc="-10" dirty="0">
                <a:latin typeface="Times New Roman"/>
                <a:cs typeface="Times New Roman"/>
              </a:rPr>
              <a:t>not</a:t>
            </a:r>
            <a:r>
              <a:rPr sz="3400" b="1" spc="-75" dirty="0">
                <a:latin typeface="Times New Roman"/>
                <a:cs typeface="Times New Roman"/>
              </a:rPr>
              <a:t> </a:t>
            </a:r>
            <a:r>
              <a:rPr sz="3400" b="1" spc="-100" dirty="0">
                <a:latin typeface="Times New Roman"/>
                <a:cs typeface="Times New Roman"/>
              </a:rPr>
              <a:t>even</a:t>
            </a:r>
            <a:r>
              <a:rPr sz="3400" b="1" spc="-70" dirty="0">
                <a:latin typeface="Times New Roman"/>
                <a:cs typeface="Times New Roman"/>
              </a:rPr>
              <a:t> </a:t>
            </a:r>
            <a:r>
              <a:rPr sz="3400" b="1" spc="-10" dirty="0">
                <a:latin typeface="Times New Roman"/>
                <a:cs typeface="Times New Roman"/>
              </a:rPr>
              <a:t>Heracles</a:t>
            </a:r>
            <a:r>
              <a:rPr sz="3400" b="1" spc="-75" dirty="0">
                <a:latin typeface="Times New Roman"/>
                <a:cs typeface="Times New Roman"/>
              </a:rPr>
              <a:t> </a:t>
            </a:r>
            <a:r>
              <a:rPr sz="3400" b="1" spc="-10" dirty="0">
                <a:latin typeface="Times New Roman"/>
                <a:cs typeface="Times New Roman"/>
              </a:rPr>
              <a:t>could </a:t>
            </a:r>
            <a:r>
              <a:rPr sz="3400" b="1" spc="-20" dirty="0">
                <a:latin typeface="Times New Roman"/>
                <a:cs typeface="Times New Roman"/>
              </a:rPr>
              <a:t>fight</a:t>
            </a:r>
            <a:r>
              <a:rPr sz="3400" b="1" spc="-180" dirty="0">
                <a:latin typeface="Times New Roman"/>
                <a:cs typeface="Times New Roman"/>
              </a:rPr>
              <a:t> </a:t>
            </a:r>
            <a:r>
              <a:rPr sz="3400" b="1" spc="-10" dirty="0">
                <a:latin typeface="Times New Roman"/>
                <a:cs typeface="Times New Roman"/>
              </a:rPr>
              <a:t>two</a:t>
            </a:r>
            <a:r>
              <a:rPr sz="3400" b="1" spc="-150" dirty="0">
                <a:latin typeface="Times New Roman"/>
                <a:cs typeface="Times New Roman"/>
              </a:rPr>
              <a:t> </a:t>
            </a:r>
            <a:r>
              <a:rPr sz="3400" b="1" spc="-45" dirty="0">
                <a:latin typeface="Times New Roman"/>
                <a:cs typeface="Times New Roman"/>
              </a:rPr>
              <a:t>people.</a:t>
            </a:r>
            <a:r>
              <a:rPr sz="3400" b="1" spc="-145" dirty="0">
                <a:latin typeface="Times New Roman"/>
                <a:cs typeface="Times New Roman"/>
              </a:rPr>
              <a:t> </a:t>
            </a:r>
            <a:r>
              <a:rPr sz="3400" b="1" spc="-85" dirty="0">
                <a:latin typeface="Times New Roman"/>
                <a:cs typeface="Times New Roman"/>
              </a:rPr>
              <a:t>Then</a:t>
            </a:r>
            <a:r>
              <a:rPr sz="3400" b="1" spc="-130" dirty="0">
                <a:latin typeface="Times New Roman"/>
                <a:cs typeface="Times New Roman"/>
              </a:rPr>
              <a:t> </a:t>
            </a:r>
            <a:r>
              <a:rPr sz="3400" b="1" dirty="0">
                <a:latin typeface="Times New Roman"/>
                <a:cs typeface="Times New Roman"/>
              </a:rPr>
              <a:t>call</a:t>
            </a:r>
            <a:r>
              <a:rPr sz="3400" b="1" spc="-145" dirty="0">
                <a:latin typeface="Times New Roman"/>
                <a:cs typeface="Times New Roman"/>
              </a:rPr>
              <a:t> </a:t>
            </a:r>
            <a:r>
              <a:rPr sz="3400" b="1" spc="-25" dirty="0">
                <a:latin typeface="Times New Roman"/>
                <a:cs typeface="Times New Roman"/>
              </a:rPr>
              <a:t>on </a:t>
            </a:r>
            <a:r>
              <a:rPr sz="3400" b="1" spc="-55" dirty="0">
                <a:latin typeface="Times New Roman"/>
                <a:cs typeface="Times New Roman"/>
              </a:rPr>
              <a:t>me</a:t>
            </a:r>
            <a:r>
              <a:rPr sz="3400" b="1" spc="-110" dirty="0">
                <a:latin typeface="Times New Roman"/>
                <a:cs typeface="Times New Roman"/>
              </a:rPr>
              <a:t> </a:t>
            </a:r>
            <a:r>
              <a:rPr sz="3400" b="1" dirty="0">
                <a:latin typeface="Times New Roman"/>
                <a:cs typeface="Times New Roman"/>
              </a:rPr>
              <a:t>as</a:t>
            </a:r>
            <a:r>
              <a:rPr sz="3400" b="1" spc="-105" dirty="0">
                <a:latin typeface="Times New Roman"/>
                <a:cs typeface="Times New Roman"/>
              </a:rPr>
              <a:t> </a:t>
            </a:r>
            <a:r>
              <a:rPr sz="3400" b="1" spc="-80" dirty="0">
                <a:latin typeface="Times New Roman"/>
                <a:cs typeface="Times New Roman"/>
              </a:rPr>
              <a:t>your</a:t>
            </a:r>
            <a:r>
              <a:rPr sz="3400" b="1" spc="-105" dirty="0">
                <a:latin typeface="Times New Roman"/>
                <a:cs typeface="Times New Roman"/>
              </a:rPr>
              <a:t> </a:t>
            </a:r>
            <a:r>
              <a:rPr sz="3400" b="1" spc="-10" dirty="0">
                <a:latin typeface="Times New Roman"/>
                <a:cs typeface="Times New Roman"/>
              </a:rPr>
              <a:t>Iolaus,</a:t>
            </a:r>
            <a:r>
              <a:rPr sz="3400" b="1" spc="-105" dirty="0">
                <a:latin typeface="Times New Roman"/>
                <a:cs typeface="Times New Roman"/>
              </a:rPr>
              <a:t> </a:t>
            </a:r>
            <a:r>
              <a:rPr sz="3400" b="1" dirty="0">
                <a:latin typeface="Times New Roman"/>
                <a:cs typeface="Times New Roman"/>
              </a:rPr>
              <a:t>as</a:t>
            </a:r>
            <a:r>
              <a:rPr sz="3400" b="1" spc="-105" dirty="0">
                <a:latin typeface="Times New Roman"/>
                <a:cs typeface="Times New Roman"/>
              </a:rPr>
              <a:t> </a:t>
            </a:r>
            <a:r>
              <a:rPr sz="3400" b="1" spc="-20" dirty="0">
                <a:latin typeface="Times New Roman"/>
                <a:cs typeface="Times New Roman"/>
              </a:rPr>
              <a:t>long</a:t>
            </a:r>
            <a:r>
              <a:rPr sz="3400" b="1" spc="-105" dirty="0">
                <a:latin typeface="Times New Roman"/>
                <a:cs typeface="Times New Roman"/>
              </a:rPr>
              <a:t> </a:t>
            </a:r>
            <a:r>
              <a:rPr sz="3400" b="1" dirty="0">
                <a:latin typeface="Times New Roman"/>
                <a:cs typeface="Times New Roman"/>
              </a:rPr>
              <a:t>as</a:t>
            </a:r>
            <a:r>
              <a:rPr sz="3400" b="1" spc="-105" dirty="0">
                <a:latin typeface="Times New Roman"/>
                <a:cs typeface="Times New Roman"/>
              </a:rPr>
              <a:t> </a:t>
            </a:r>
            <a:r>
              <a:rPr sz="3400" b="1" spc="-25" dirty="0">
                <a:latin typeface="Times New Roman"/>
                <a:cs typeface="Times New Roman"/>
              </a:rPr>
              <a:t>the </a:t>
            </a:r>
            <a:r>
              <a:rPr sz="3400" b="1" spc="-45" dirty="0">
                <a:latin typeface="Times New Roman"/>
                <a:cs typeface="Times New Roman"/>
              </a:rPr>
              <a:t>daylight</a:t>
            </a:r>
            <a:r>
              <a:rPr sz="3400" b="1" spc="-125" dirty="0">
                <a:latin typeface="Times New Roman"/>
                <a:cs typeface="Times New Roman"/>
              </a:rPr>
              <a:t> </a:t>
            </a:r>
            <a:r>
              <a:rPr sz="3400" b="1" dirty="0">
                <a:latin typeface="Times New Roman"/>
                <a:cs typeface="Times New Roman"/>
              </a:rPr>
              <a:t>lasts.'"</a:t>
            </a:r>
            <a:r>
              <a:rPr sz="3400" b="1" spc="-120" dirty="0">
                <a:latin typeface="Times New Roman"/>
                <a:cs typeface="Times New Roman"/>
              </a:rPr>
              <a:t> </a:t>
            </a:r>
            <a:r>
              <a:rPr sz="3400" b="1" dirty="0">
                <a:latin typeface="Times New Roman"/>
                <a:cs typeface="Times New Roman"/>
              </a:rPr>
              <a:t>(p.127</a:t>
            </a:r>
            <a:r>
              <a:rPr sz="3400" b="1" spc="-114" dirty="0">
                <a:latin typeface="Times New Roman"/>
                <a:cs typeface="Times New Roman"/>
              </a:rPr>
              <a:t> </a:t>
            </a:r>
            <a:r>
              <a:rPr sz="3400" b="1" spc="-10" dirty="0">
                <a:latin typeface="Times New Roman"/>
                <a:cs typeface="Times New Roman"/>
              </a:rPr>
              <a:t>89-</a:t>
            </a:r>
            <a:r>
              <a:rPr sz="3400" b="1" spc="-25" dirty="0">
                <a:latin typeface="Times New Roman"/>
                <a:cs typeface="Times New Roman"/>
              </a:rPr>
              <a:t>c).</a:t>
            </a:r>
            <a:endParaRPr sz="34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2620312" y="2890506"/>
            <a:ext cx="5534660" cy="1149350"/>
          </a:xfrm>
          <a:prstGeom prst="rect">
            <a:avLst/>
          </a:prstGeom>
        </p:spPr>
        <p:txBody>
          <a:bodyPr vert="horz" wrap="square" lIns="0" tIns="86995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685"/>
              </a:spcBef>
              <a:tabLst>
                <a:tab pos="806450" algn="l"/>
                <a:tab pos="1634489" algn="l"/>
                <a:tab pos="3156585" algn="l"/>
                <a:tab pos="4746625" algn="l"/>
              </a:tabLst>
            </a:pPr>
            <a:r>
              <a:rPr sz="3200" spc="25" dirty="0">
                <a:latin typeface="Times New Roman"/>
                <a:cs typeface="Times New Roman"/>
              </a:rPr>
              <a:t>As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25" dirty="0">
                <a:latin typeface="Times New Roman"/>
                <a:cs typeface="Times New Roman"/>
              </a:rPr>
              <a:t>his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40" dirty="0">
                <a:latin typeface="Times New Roman"/>
                <a:cs typeface="Times New Roman"/>
              </a:rPr>
              <a:t>friends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65" dirty="0">
                <a:latin typeface="Times New Roman"/>
                <a:cs typeface="Times New Roman"/>
              </a:rPr>
              <a:t>despair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45" dirty="0">
                <a:latin typeface="Times New Roman"/>
                <a:cs typeface="Times New Roman"/>
              </a:rPr>
              <a:t>over</a:t>
            </a:r>
            <a:endParaRPr sz="3200">
              <a:latin typeface="Times New Roman"/>
              <a:cs typeface="Times New Roman"/>
            </a:endParaRPr>
          </a:p>
          <a:p>
            <a:pPr marR="10795" algn="r">
              <a:lnSpc>
                <a:spcPct val="100000"/>
              </a:lnSpc>
              <a:spcBef>
                <a:spcPts val="585"/>
              </a:spcBef>
            </a:pPr>
            <a:r>
              <a:rPr sz="3200" spc="70" dirty="0">
                <a:latin typeface="Times New Roman"/>
                <a:cs typeface="Times New Roman"/>
              </a:rPr>
              <a:t>for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2620312" y="3452481"/>
            <a:ext cx="5528310" cy="11493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5199"/>
              </a:lnSpc>
              <a:spcBef>
                <a:spcPts val="100"/>
              </a:spcBef>
              <a:tabLst>
                <a:tab pos="2513965" algn="l"/>
                <a:tab pos="2762250" algn="l"/>
                <a:tab pos="4304665" algn="l"/>
              </a:tabLst>
            </a:pPr>
            <a:r>
              <a:rPr sz="3200" spc="85" dirty="0">
                <a:latin typeface="Times New Roman"/>
                <a:cs typeface="Times New Roman"/>
              </a:rPr>
              <a:t>uncertain</a:t>
            </a:r>
            <a:r>
              <a:rPr sz="3200" dirty="0">
                <a:latin typeface="Times New Roman"/>
                <a:cs typeface="Times New Roman"/>
              </a:rPr>
              <a:t>		</a:t>
            </a:r>
            <a:r>
              <a:rPr sz="3200" spc="85" dirty="0">
                <a:latin typeface="Times New Roman"/>
                <a:cs typeface="Times New Roman"/>
              </a:rPr>
              <a:t>proofs </a:t>
            </a:r>
            <a:r>
              <a:rPr sz="3200" spc="70" dirty="0">
                <a:latin typeface="Times New Roman"/>
                <a:cs typeface="Times New Roman"/>
              </a:rPr>
              <a:t>immortality,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55" dirty="0">
                <a:latin typeface="Times New Roman"/>
                <a:cs typeface="Times New Roman"/>
              </a:rPr>
              <a:t>Socrates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95" dirty="0">
                <a:latin typeface="Times New Roman"/>
                <a:cs typeface="Times New Roman"/>
              </a:rPr>
              <a:t>further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2620312" y="4576431"/>
            <a:ext cx="5531485" cy="56451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15199"/>
              </a:lnSpc>
              <a:spcBef>
                <a:spcPts val="100"/>
              </a:spcBef>
            </a:pPr>
            <a:r>
              <a:rPr sz="3200" dirty="0">
                <a:latin typeface="Times New Roman"/>
                <a:cs typeface="Times New Roman"/>
              </a:rPr>
              <a:t>displays</a:t>
            </a:r>
            <a:r>
              <a:rPr sz="3200" spc="185" dirty="0">
                <a:latin typeface="Times New Roman"/>
                <a:cs typeface="Times New Roman"/>
              </a:rPr>
              <a:t>  </a:t>
            </a:r>
            <a:r>
              <a:rPr sz="3200" dirty="0">
                <a:latin typeface="Times New Roman"/>
                <a:cs typeface="Times New Roman"/>
              </a:rPr>
              <a:t>his</a:t>
            </a:r>
            <a:r>
              <a:rPr sz="3200" spc="185" dirty="0">
                <a:latin typeface="Times New Roman"/>
                <a:cs typeface="Times New Roman"/>
              </a:rPr>
              <a:t>  </a:t>
            </a:r>
            <a:r>
              <a:rPr sz="3200" dirty="0">
                <a:latin typeface="Times New Roman"/>
                <a:cs typeface="Times New Roman"/>
              </a:rPr>
              <a:t>love</a:t>
            </a:r>
            <a:r>
              <a:rPr sz="3200" spc="190" dirty="0">
                <a:latin typeface="Times New Roman"/>
                <a:cs typeface="Times New Roman"/>
              </a:rPr>
              <a:t>  </a:t>
            </a:r>
            <a:r>
              <a:rPr sz="3200" spc="70" dirty="0">
                <a:latin typeface="Times New Roman"/>
                <a:cs typeface="Times New Roman"/>
              </a:rPr>
              <a:t>of</a:t>
            </a:r>
            <a:r>
              <a:rPr sz="3200" spc="175" dirty="0">
                <a:latin typeface="Times New Roman"/>
                <a:cs typeface="Times New Roman"/>
              </a:rPr>
              <a:t>  </a:t>
            </a:r>
            <a:r>
              <a:rPr sz="3200" spc="60" dirty="0">
                <a:latin typeface="Times New Roman"/>
                <a:cs typeface="Times New Roman"/>
              </a:rPr>
              <a:t>care</a:t>
            </a:r>
            <a:r>
              <a:rPr sz="3200" spc="185" dirty="0">
                <a:latin typeface="Times New Roman"/>
                <a:cs typeface="Times New Roman"/>
              </a:rPr>
              <a:t>  </a:t>
            </a:r>
            <a:r>
              <a:rPr sz="3200" spc="135" dirty="0">
                <a:latin typeface="Times New Roman"/>
                <a:cs typeface="Times New Roman"/>
              </a:rPr>
              <a:t>and </a:t>
            </a:r>
            <a:r>
              <a:rPr sz="3200" spc="80" dirty="0">
                <a:latin typeface="Times New Roman"/>
                <a:cs typeface="Times New Roman"/>
              </a:rPr>
              <a:t>mentions</a:t>
            </a:r>
            <a:r>
              <a:rPr sz="3200" spc="500" dirty="0">
                <a:latin typeface="Times New Roman"/>
                <a:cs typeface="Times New Roman"/>
              </a:rPr>
              <a:t>  </a:t>
            </a:r>
            <a:r>
              <a:rPr sz="3200" spc="95" dirty="0">
                <a:latin typeface="Times New Roman"/>
                <a:cs typeface="Times New Roman"/>
              </a:rPr>
              <a:t>the</a:t>
            </a:r>
            <a:r>
              <a:rPr sz="3200" spc="505" dirty="0">
                <a:latin typeface="Times New Roman"/>
                <a:cs typeface="Times New Roman"/>
              </a:rPr>
              <a:t>  </a:t>
            </a:r>
            <a:r>
              <a:rPr sz="3200" spc="105" dirty="0">
                <a:latin typeface="Times New Roman"/>
                <a:cs typeface="Times New Roman"/>
              </a:rPr>
              <a:t>hero</a:t>
            </a:r>
            <a:r>
              <a:rPr sz="3200" spc="505" dirty="0">
                <a:latin typeface="Times New Roman"/>
                <a:cs typeface="Times New Roman"/>
              </a:rPr>
              <a:t>  </a:t>
            </a:r>
            <a:r>
              <a:rPr sz="3200" spc="45" dirty="0">
                <a:latin typeface="Times New Roman"/>
                <a:cs typeface="Times New Roman"/>
              </a:rPr>
              <a:t>Heracles, </a:t>
            </a:r>
            <a:r>
              <a:rPr sz="3200" spc="95" dirty="0">
                <a:latin typeface="Times New Roman"/>
                <a:cs typeface="Times New Roman"/>
              </a:rPr>
              <a:t>who</a:t>
            </a:r>
            <a:r>
              <a:rPr sz="3200" spc="310" dirty="0">
                <a:latin typeface="Times New Roman"/>
                <a:cs typeface="Times New Roman"/>
              </a:rPr>
              <a:t>  </a:t>
            </a:r>
            <a:r>
              <a:rPr sz="3200" spc="60" dirty="0">
                <a:latin typeface="Times New Roman"/>
                <a:cs typeface="Times New Roman"/>
              </a:rPr>
              <a:t>overcame</a:t>
            </a:r>
            <a:r>
              <a:rPr sz="3200" spc="315" dirty="0">
                <a:latin typeface="Times New Roman"/>
                <a:cs typeface="Times New Roman"/>
              </a:rPr>
              <a:t>  </a:t>
            </a:r>
            <a:r>
              <a:rPr sz="3200" spc="170" dirty="0">
                <a:latin typeface="Times New Roman"/>
                <a:cs typeface="Times New Roman"/>
              </a:rPr>
              <a:t>a</a:t>
            </a:r>
            <a:r>
              <a:rPr sz="3200" spc="310" dirty="0">
                <a:latin typeface="Times New Roman"/>
                <a:cs typeface="Times New Roman"/>
              </a:rPr>
              <a:t>  </a:t>
            </a:r>
            <a:r>
              <a:rPr sz="3200" spc="125" dirty="0">
                <a:latin typeface="Times New Roman"/>
                <a:cs typeface="Times New Roman"/>
              </a:rPr>
              <a:t>hydra</a:t>
            </a:r>
            <a:r>
              <a:rPr sz="3200" spc="315" dirty="0">
                <a:latin typeface="Times New Roman"/>
                <a:cs typeface="Times New Roman"/>
              </a:rPr>
              <a:t>  </a:t>
            </a:r>
            <a:r>
              <a:rPr sz="3200" spc="45" dirty="0">
                <a:latin typeface="Times New Roman"/>
                <a:cs typeface="Times New Roman"/>
              </a:rPr>
              <a:t>with </a:t>
            </a:r>
            <a:r>
              <a:rPr sz="3200" spc="80" dirty="0">
                <a:latin typeface="Times New Roman"/>
                <a:cs typeface="Times New Roman"/>
              </a:rPr>
              <a:t>Iolaus.</a:t>
            </a:r>
            <a:endParaRPr sz="32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15199"/>
              </a:lnSpc>
            </a:pPr>
            <a:r>
              <a:rPr sz="3200" dirty="0">
                <a:latin typeface="Times New Roman"/>
                <a:cs typeface="Times New Roman"/>
              </a:rPr>
              <a:t>Socrates’</a:t>
            </a:r>
            <a:r>
              <a:rPr sz="3200" spc="229" dirty="0">
                <a:latin typeface="Times New Roman"/>
                <a:cs typeface="Times New Roman"/>
              </a:rPr>
              <a:t> </a:t>
            </a:r>
            <a:r>
              <a:rPr sz="3200" spc="125" dirty="0">
                <a:latin typeface="Times New Roman"/>
                <a:cs typeface="Times New Roman"/>
              </a:rPr>
              <a:t>labour</a:t>
            </a:r>
            <a:r>
              <a:rPr sz="3200" spc="23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is</a:t>
            </a:r>
            <a:r>
              <a:rPr sz="3200" spc="229" dirty="0">
                <a:latin typeface="Times New Roman"/>
                <a:cs typeface="Times New Roman"/>
              </a:rPr>
              <a:t> </a:t>
            </a:r>
            <a:r>
              <a:rPr sz="3200" spc="160" dirty="0">
                <a:latin typeface="Times New Roman"/>
                <a:cs typeface="Times New Roman"/>
              </a:rPr>
              <a:t>to</a:t>
            </a:r>
            <a:r>
              <a:rPr sz="3200" spc="235" dirty="0">
                <a:latin typeface="Times New Roman"/>
                <a:cs typeface="Times New Roman"/>
              </a:rPr>
              <a:t> </a:t>
            </a:r>
            <a:r>
              <a:rPr sz="3200" spc="50" dirty="0">
                <a:latin typeface="Times New Roman"/>
                <a:cs typeface="Times New Roman"/>
              </a:rPr>
              <a:t>overcome </a:t>
            </a:r>
            <a:r>
              <a:rPr sz="3200" spc="95" dirty="0">
                <a:latin typeface="Times New Roman"/>
                <a:cs typeface="Times New Roman"/>
              </a:rPr>
              <a:t>the</a:t>
            </a:r>
            <a:r>
              <a:rPr sz="3200" spc="315" dirty="0">
                <a:latin typeface="Times New Roman"/>
                <a:cs typeface="Times New Roman"/>
              </a:rPr>
              <a:t>  </a:t>
            </a:r>
            <a:r>
              <a:rPr sz="3200" spc="125" dirty="0">
                <a:latin typeface="Times New Roman"/>
                <a:cs typeface="Times New Roman"/>
              </a:rPr>
              <a:t>hydra</a:t>
            </a:r>
            <a:r>
              <a:rPr sz="3200" spc="315" dirty="0">
                <a:latin typeface="Times New Roman"/>
                <a:cs typeface="Times New Roman"/>
              </a:rPr>
              <a:t>  </a:t>
            </a:r>
            <a:r>
              <a:rPr sz="3200" spc="70" dirty="0">
                <a:latin typeface="Times New Roman"/>
                <a:cs typeface="Times New Roman"/>
              </a:rPr>
              <a:t>of</a:t>
            </a:r>
            <a:r>
              <a:rPr sz="3200" spc="305" dirty="0">
                <a:latin typeface="Times New Roman"/>
                <a:cs typeface="Times New Roman"/>
              </a:rPr>
              <a:t>  </a:t>
            </a:r>
            <a:r>
              <a:rPr sz="3200" spc="90" dirty="0">
                <a:latin typeface="Times New Roman"/>
                <a:cs typeface="Times New Roman"/>
              </a:rPr>
              <a:t>arguments</a:t>
            </a:r>
            <a:r>
              <a:rPr sz="3200" spc="315" dirty="0">
                <a:latin typeface="Times New Roman"/>
                <a:cs typeface="Times New Roman"/>
              </a:rPr>
              <a:t>  </a:t>
            </a:r>
            <a:r>
              <a:rPr sz="3200" spc="135" dirty="0">
                <a:latin typeface="Times New Roman"/>
                <a:cs typeface="Times New Roman"/>
              </a:rPr>
              <a:t>and </a:t>
            </a:r>
            <a:r>
              <a:rPr sz="3200" dirty="0">
                <a:latin typeface="Times New Roman"/>
                <a:cs typeface="Times New Roman"/>
              </a:rPr>
              <a:t>save</a:t>
            </a:r>
            <a:r>
              <a:rPr sz="3200" spc="345" dirty="0">
                <a:latin typeface="Times New Roman"/>
                <a:cs typeface="Times New Roman"/>
              </a:rPr>
              <a:t>  </a:t>
            </a:r>
            <a:r>
              <a:rPr sz="3200" dirty="0">
                <a:latin typeface="Times New Roman"/>
                <a:cs typeface="Times New Roman"/>
              </a:rPr>
              <a:t>his</a:t>
            </a:r>
            <a:r>
              <a:rPr sz="3200" spc="350" dirty="0">
                <a:latin typeface="Times New Roman"/>
                <a:cs typeface="Times New Roman"/>
              </a:rPr>
              <a:t>  </a:t>
            </a:r>
            <a:r>
              <a:rPr sz="3200" spc="50" dirty="0">
                <a:latin typeface="Times New Roman"/>
                <a:cs typeface="Times New Roman"/>
              </a:rPr>
              <a:t>friends</a:t>
            </a:r>
            <a:r>
              <a:rPr sz="3200" spc="345" dirty="0">
                <a:latin typeface="Times New Roman"/>
                <a:cs typeface="Times New Roman"/>
              </a:rPr>
              <a:t>  </a:t>
            </a:r>
            <a:r>
              <a:rPr sz="3200" spc="75" dirty="0">
                <a:latin typeface="Times New Roman"/>
                <a:cs typeface="Times New Roman"/>
              </a:rPr>
              <a:t>by</a:t>
            </a:r>
            <a:r>
              <a:rPr sz="3200" spc="350" dirty="0">
                <a:latin typeface="Times New Roman"/>
                <a:cs typeface="Times New Roman"/>
              </a:rPr>
              <a:t>  </a:t>
            </a:r>
            <a:r>
              <a:rPr sz="3200" spc="45" dirty="0">
                <a:latin typeface="Times New Roman"/>
                <a:cs typeface="Times New Roman"/>
              </a:rPr>
              <a:t>inspiring </a:t>
            </a:r>
            <a:r>
              <a:rPr sz="3200" spc="100" dirty="0">
                <a:latin typeface="Times New Roman"/>
                <a:cs typeface="Times New Roman"/>
              </a:rPr>
              <a:t>them</a:t>
            </a:r>
            <a:r>
              <a:rPr sz="3200" spc="434" dirty="0">
                <a:latin typeface="Times New Roman"/>
                <a:cs typeface="Times New Roman"/>
              </a:rPr>
              <a:t>   </a:t>
            </a:r>
            <a:r>
              <a:rPr sz="3200" spc="160" dirty="0">
                <a:latin typeface="Times New Roman"/>
                <a:cs typeface="Times New Roman"/>
              </a:rPr>
              <a:t>to</a:t>
            </a:r>
            <a:r>
              <a:rPr sz="3200" spc="434" dirty="0">
                <a:latin typeface="Times New Roman"/>
                <a:cs typeface="Times New Roman"/>
              </a:rPr>
              <a:t>   </a:t>
            </a:r>
            <a:r>
              <a:rPr sz="3200" dirty="0">
                <a:latin typeface="Times New Roman"/>
                <a:cs typeface="Times New Roman"/>
              </a:rPr>
              <a:t>seek</a:t>
            </a:r>
            <a:r>
              <a:rPr sz="3200" spc="434" dirty="0">
                <a:latin typeface="Times New Roman"/>
                <a:cs typeface="Times New Roman"/>
              </a:rPr>
              <a:t>   </a:t>
            </a:r>
            <a:r>
              <a:rPr sz="3200" spc="65" dirty="0">
                <a:latin typeface="Times New Roman"/>
                <a:cs typeface="Times New Roman"/>
              </a:rPr>
              <a:t>virtue</a:t>
            </a:r>
            <a:r>
              <a:rPr sz="3200" spc="440" dirty="0">
                <a:latin typeface="Times New Roman"/>
                <a:cs typeface="Times New Roman"/>
              </a:rPr>
              <a:t>   </a:t>
            </a:r>
            <a:r>
              <a:rPr sz="3200" spc="135" dirty="0">
                <a:latin typeface="Times New Roman"/>
                <a:cs typeface="Times New Roman"/>
              </a:rPr>
              <a:t>and </a:t>
            </a:r>
            <a:r>
              <a:rPr sz="3200" spc="65" dirty="0">
                <a:latin typeface="Times New Roman"/>
                <a:cs typeface="Times New Roman"/>
              </a:rPr>
              <a:t>passionately</a:t>
            </a:r>
            <a:r>
              <a:rPr sz="3200" dirty="0">
                <a:latin typeface="Times New Roman"/>
                <a:cs typeface="Times New Roman"/>
              </a:rPr>
              <a:t>  </a:t>
            </a:r>
            <a:r>
              <a:rPr sz="3200" spc="60" dirty="0">
                <a:latin typeface="Times New Roman"/>
                <a:cs typeface="Times New Roman"/>
              </a:rPr>
              <a:t>philosophize</a:t>
            </a:r>
            <a:r>
              <a:rPr sz="3200" spc="5" dirty="0">
                <a:latin typeface="Times New Roman"/>
                <a:cs typeface="Times New Roman"/>
              </a:rPr>
              <a:t>  </a:t>
            </a:r>
            <a:r>
              <a:rPr sz="3200" spc="-20" dirty="0">
                <a:latin typeface="Times New Roman"/>
                <a:cs typeface="Times New Roman"/>
              </a:rPr>
              <a:t>even </a:t>
            </a:r>
            <a:r>
              <a:rPr sz="3200" spc="105" dirty="0">
                <a:latin typeface="Times New Roman"/>
                <a:cs typeface="Times New Roman"/>
              </a:rPr>
              <a:t>without</a:t>
            </a:r>
            <a:r>
              <a:rPr sz="3200" spc="-5" dirty="0">
                <a:latin typeface="Times New Roman"/>
                <a:cs typeface="Times New Roman"/>
              </a:rPr>
              <a:t> </a:t>
            </a:r>
            <a:r>
              <a:rPr sz="3200" spc="100" dirty="0">
                <a:latin typeface="Times New Roman"/>
                <a:cs typeface="Times New Roman"/>
              </a:rPr>
              <a:t>proof.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71462" y="2606037"/>
            <a:ext cx="2881630" cy="4826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algn="ctr">
              <a:lnSpc>
                <a:spcPct val="115799"/>
              </a:lnSpc>
              <a:spcBef>
                <a:spcPts val="100"/>
              </a:spcBef>
            </a:pPr>
            <a:r>
              <a:rPr sz="3400" b="1" dirty="0">
                <a:latin typeface="Times New Roman"/>
                <a:cs typeface="Times New Roman"/>
              </a:rPr>
              <a:t>"If</a:t>
            </a:r>
            <a:r>
              <a:rPr sz="3400" b="1" spc="-110" dirty="0">
                <a:latin typeface="Times New Roman"/>
                <a:cs typeface="Times New Roman"/>
              </a:rPr>
              <a:t> </a:t>
            </a:r>
            <a:r>
              <a:rPr sz="3400" b="1" spc="-30" dirty="0">
                <a:latin typeface="Times New Roman"/>
                <a:cs typeface="Times New Roman"/>
              </a:rPr>
              <a:t>you</a:t>
            </a:r>
            <a:r>
              <a:rPr sz="3400" b="1" spc="-105" dirty="0">
                <a:latin typeface="Times New Roman"/>
                <a:cs typeface="Times New Roman"/>
              </a:rPr>
              <a:t> </a:t>
            </a:r>
            <a:r>
              <a:rPr sz="3400" b="1" dirty="0">
                <a:latin typeface="Times New Roman"/>
                <a:cs typeface="Times New Roman"/>
              </a:rPr>
              <a:t>take</a:t>
            </a:r>
            <a:r>
              <a:rPr sz="3400" b="1" spc="-100" dirty="0">
                <a:latin typeface="Times New Roman"/>
                <a:cs typeface="Times New Roman"/>
              </a:rPr>
              <a:t> </a:t>
            </a:r>
            <a:r>
              <a:rPr sz="3400" b="1" spc="-55" dirty="0">
                <a:latin typeface="Times New Roman"/>
                <a:cs typeface="Times New Roman"/>
              </a:rPr>
              <a:t>my </a:t>
            </a:r>
            <a:r>
              <a:rPr sz="3400" b="1" spc="-75" dirty="0">
                <a:latin typeface="Times New Roman"/>
                <a:cs typeface="Times New Roman"/>
              </a:rPr>
              <a:t>advice</a:t>
            </a:r>
            <a:r>
              <a:rPr sz="3400" b="1" spc="-140" dirty="0">
                <a:latin typeface="Times New Roman"/>
                <a:cs typeface="Times New Roman"/>
              </a:rPr>
              <a:t> </a:t>
            </a:r>
            <a:r>
              <a:rPr sz="3400" b="1" spc="-10" dirty="0">
                <a:latin typeface="Times New Roman"/>
                <a:cs typeface="Times New Roman"/>
              </a:rPr>
              <a:t>you</a:t>
            </a:r>
            <a:r>
              <a:rPr sz="3400" b="1" spc="-150" dirty="0">
                <a:latin typeface="Times New Roman"/>
                <a:cs typeface="Times New Roman"/>
              </a:rPr>
              <a:t> </a:t>
            </a:r>
            <a:r>
              <a:rPr sz="3400" b="1" spc="-20" dirty="0">
                <a:latin typeface="Times New Roman"/>
                <a:cs typeface="Times New Roman"/>
              </a:rPr>
              <a:t>will </a:t>
            </a:r>
            <a:r>
              <a:rPr sz="3400" b="1" spc="-30" dirty="0">
                <a:latin typeface="Times New Roman"/>
                <a:cs typeface="Times New Roman"/>
              </a:rPr>
              <a:t>give</a:t>
            </a:r>
            <a:r>
              <a:rPr sz="3400" b="1" spc="-175" dirty="0">
                <a:latin typeface="Times New Roman"/>
                <a:cs typeface="Times New Roman"/>
              </a:rPr>
              <a:t> </a:t>
            </a:r>
            <a:r>
              <a:rPr sz="3400" b="1" spc="-10" dirty="0">
                <a:latin typeface="Times New Roman"/>
                <a:cs typeface="Times New Roman"/>
              </a:rPr>
              <a:t>little </a:t>
            </a:r>
            <a:r>
              <a:rPr sz="3400" b="1" spc="-85" dirty="0">
                <a:latin typeface="Times New Roman"/>
                <a:cs typeface="Times New Roman"/>
              </a:rPr>
              <a:t>thought</a:t>
            </a:r>
            <a:r>
              <a:rPr sz="3400" b="1" spc="-95" dirty="0">
                <a:latin typeface="Times New Roman"/>
                <a:cs typeface="Times New Roman"/>
              </a:rPr>
              <a:t> </a:t>
            </a:r>
            <a:r>
              <a:rPr sz="3400" b="1" spc="-25" dirty="0">
                <a:latin typeface="Times New Roman"/>
                <a:cs typeface="Times New Roman"/>
              </a:rPr>
              <a:t>to </a:t>
            </a:r>
            <a:r>
              <a:rPr sz="3400" b="1" dirty="0">
                <a:latin typeface="Times New Roman"/>
                <a:cs typeface="Times New Roman"/>
              </a:rPr>
              <a:t>Socrates</a:t>
            </a:r>
            <a:r>
              <a:rPr sz="3400" b="1" spc="-185" dirty="0">
                <a:latin typeface="Times New Roman"/>
                <a:cs typeface="Times New Roman"/>
              </a:rPr>
              <a:t> </a:t>
            </a:r>
            <a:r>
              <a:rPr sz="3400" b="1" spc="-25" dirty="0">
                <a:latin typeface="Times New Roman"/>
                <a:cs typeface="Times New Roman"/>
              </a:rPr>
              <a:t>and </a:t>
            </a:r>
            <a:r>
              <a:rPr sz="3400" b="1" spc="-170" dirty="0">
                <a:latin typeface="Times New Roman"/>
                <a:cs typeface="Times New Roman"/>
              </a:rPr>
              <a:t>much</a:t>
            </a:r>
            <a:r>
              <a:rPr sz="3400" b="1" spc="-45" dirty="0">
                <a:latin typeface="Times New Roman"/>
                <a:cs typeface="Times New Roman"/>
              </a:rPr>
              <a:t> </a:t>
            </a:r>
            <a:r>
              <a:rPr sz="3400" b="1" spc="-95" dirty="0">
                <a:latin typeface="Times New Roman"/>
                <a:cs typeface="Times New Roman"/>
              </a:rPr>
              <a:t>more</a:t>
            </a:r>
            <a:r>
              <a:rPr sz="3400" b="1" spc="-80" dirty="0">
                <a:latin typeface="Times New Roman"/>
                <a:cs typeface="Times New Roman"/>
              </a:rPr>
              <a:t> </a:t>
            </a:r>
            <a:r>
              <a:rPr sz="3400" b="1" spc="-25" dirty="0">
                <a:latin typeface="Times New Roman"/>
                <a:cs typeface="Times New Roman"/>
              </a:rPr>
              <a:t>to </a:t>
            </a:r>
            <a:r>
              <a:rPr sz="3400" b="1" spc="-20" dirty="0">
                <a:latin typeface="Times New Roman"/>
                <a:cs typeface="Times New Roman"/>
              </a:rPr>
              <a:t>the</a:t>
            </a:r>
            <a:r>
              <a:rPr sz="3400" b="1" spc="-190" dirty="0">
                <a:latin typeface="Times New Roman"/>
                <a:cs typeface="Times New Roman"/>
              </a:rPr>
              <a:t> </a:t>
            </a:r>
            <a:r>
              <a:rPr sz="3400" b="1" spc="-10" dirty="0">
                <a:latin typeface="Times New Roman"/>
                <a:cs typeface="Times New Roman"/>
              </a:rPr>
              <a:t>Truth.” </a:t>
            </a:r>
            <a:r>
              <a:rPr sz="3400" b="1" dirty="0">
                <a:latin typeface="Times New Roman"/>
                <a:cs typeface="Times New Roman"/>
              </a:rPr>
              <a:t>(p.129</a:t>
            </a:r>
            <a:r>
              <a:rPr sz="3400" b="1" spc="-150" dirty="0">
                <a:latin typeface="Times New Roman"/>
                <a:cs typeface="Times New Roman"/>
              </a:rPr>
              <a:t> </a:t>
            </a:r>
            <a:r>
              <a:rPr sz="3400" b="1" spc="-10" dirty="0">
                <a:latin typeface="Times New Roman"/>
                <a:cs typeface="Times New Roman"/>
              </a:rPr>
              <a:t>91-</a:t>
            </a:r>
            <a:r>
              <a:rPr sz="3400" b="1" spc="-25" dirty="0">
                <a:latin typeface="Times New Roman"/>
                <a:cs typeface="Times New Roman"/>
              </a:rPr>
              <a:t>c).</a:t>
            </a:r>
            <a:endParaRPr sz="3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F66C3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946971" y="1714501"/>
            <a:ext cx="16584930" cy="8547100"/>
            <a:chOff x="946971" y="1714501"/>
            <a:chExt cx="16584930" cy="8547100"/>
          </a:xfrm>
        </p:grpSpPr>
        <p:sp>
          <p:nvSpPr>
            <p:cNvPr id="4" name="object 4"/>
            <p:cNvSpPr/>
            <p:nvPr/>
          </p:nvSpPr>
          <p:spPr>
            <a:xfrm>
              <a:off x="946971" y="1714501"/>
              <a:ext cx="16584930" cy="8547100"/>
            </a:xfrm>
            <a:custGeom>
              <a:avLst/>
              <a:gdLst/>
              <a:ahLst/>
              <a:cxnLst/>
              <a:rect l="l" t="t" r="r" b="b"/>
              <a:pathLst>
                <a:path w="16584930" h="8547100">
                  <a:moveTo>
                    <a:pt x="4940269" y="12699"/>
                  </a:moveTo>
                  <a:lnTo>
                    <a:pt x="3736329" y="12699"/>
                  </a:lnTo>
                  <a:lnTo>
                    <a:pt x="3788619" y="0"/>
                  </a:lnTo>
                  <a:lnTo>
                    <a:pt x="4888217" y="0"/>
                  </a:lnTo>
                  <a:lnTo>
                    <a:pt x="4940269" y="12699"/>
                  </a:lnTo>
                  <a:close/>
                </a:path>
                <a:path w="16584930" h="8547100">
                  <a:moveTo>
                    <a:pt x="12463931" y="12699"/>
                  </a:moveTo>
                  <a:lnTo>
                    <a:pt x="11608859" y="12699"/>
                  </a:lnTo>
                  <a:lnTo>
                    <a:pt x="11661617" y="0"/>
                  </a:lnTo>
                  <a:lnTo>
                    <a:pt x="12409939" y="0"/>
                  </a:lnTo>
                  <a:lnTo>
                    <a:pt x="12463931" y="12699"/>
                  </a:lnTo>
                  <a:close/>
                </a:path>
                <a:path w="16584930" h="8547100">
                  <a:moveTo>
                    <a:pt x="5147805" y="25399"/>
                  </a:moveTo>
                  <a:lnTo>
                    <a:pt x="3524798" y="25399"/>
                  </a:lnTo>
                  <a:lnTo>
                    <a:pt x="3579727" y="12699"/>
                  </a:lnTo>
                  <a:lnTo>
                    <a:pt x="5096031" y="12699"/>
                  </a:lnTo>
                  <a:lnTo>
                    <a:pt x="5147805" y="25399"/>
                  </a:lnTo>
                  <a:close/>
                </a:path>
                <a:path w="16584930" h="8547100">
                  <a:moveTo>
                    <a:pt x="12645035" y="25399"/>
                  </a:moveTo>
                  <a:lnTo>
                    <a:pt x="11398991" y="25399"/>
                  </a:lnTo>
                  <a:lnTo>
                    <a:pt x="11451275" y="12699"/>
                  </a:lnTo>
                  <a:lnTo>
                    <a:pt x="12584901" y="12699"/>
                  </a:lnTo>
                  <a:lnTo>
                    <a:pt x="12645035" y="25399"/>
                  </a:lnTo>
                  <a:close/>
                </a:path>
                <a:path w="16584930" h="8547100">
                  <a:moveTo>
                    <a:pt x="5302622" y="38099"/>
                  </a:moveTo>
                  <a:lnTo>
                    <a:pt x="3415442" y="38099"/>
                  </a:lnTo>
                  <a:lnTo>
                    <a:pt x="3470034" y="25399"/>
                  </a:lnTo>
                  <a:lnTo>
                    <a:pt x="5251105" y="25399"/>
                  </a:lnTo>
                  <a:lnTo>
                    <a:pt x="5302622" y="38099"/>
                  </a:lnTo>
                  <a:close/>
                </a:path>
                <a:path w="16584930" h="8547100">
                  <a:moveTo>
                    <a:pt x="12764579" y="38099"/>
                  </a:moveTo>
                  <a:lnTo>
                    <a:pt x="11191172" y="38099"/>
                  </a:lnTo>
                  <a:lnTo>
                    <a:pt x="11242922" y="25399"/>
                  </a:lnTo>
                  <a:lnTo>
                    <a:pt x="12704930" y="25399"/>
                  </a:lnTo>
                  <a:lnTo>
                    <a:pt x="12764579" y="38099"/>
                  </a:lnTo>
                  <a:close/>
                </a:path>
                <a:path w="16584930" h="8547100">
                  <a:moveTo>
                    <a:pt x="5558700" y="63499"/>
                  </a:moveTo>
                  <a:lnTo>
                    <a:pt x="3252745" y="63499"/>
                  </a:lnTo>
                  <a:lnTo>
                    <a:pt x="3361027" y="38099"/>
                  </a:lnTo>
                  <a:lnTo>
                    <a:pt x="5354045" y="38099"/>
                  </a:lnTo>
                  <a:lnTo>
                    <a:pt x="5405369" y="50799"/>
                  </a:lnTo>
                  <a:lnTo>
                    <a:pt x="5507701" y="50799"/>
                  </a:lnTo>
                  <a:lnTo>
                    <a:pt x="5558700" y="63499"/>
                  </a:lnTo>
                  <a:close/>
                </a:path>
                <a:path w="16584930" h="8547100">
                  <a:moveTo>
                    <a:pt x="12883119" y="50799"/>
                  </a:moveTo>
                  <a:lnTo>
                    <a:pt x="11088108" y="50799"/>
                  </a:lnTo>
                  <a:lnTo>
                    <a:pt x="11139566" y="38099"/>
                  </a:lnTo>
                  <a:lnTo>
                    <a:pt x="12823977" y="38099"/>
                  </a:lnTo>
                  <a:lnTo>
                    <a:pt x="12883119" y="50799"/>
                  </a:lnTo>
                  <a:close/>
                </a:path>
                <a:path w="16584930" h="8547100">
                  <a:moveTo>
                    <a:pt x="13000613" y="63499"/>
                  </a:moveTo>
                  <a:lnTo>
                    <a:pt x="10985647" y="63499"/>
                  </a:lnTo>
                  <a:lnTo>
                    <a:pt x="11036800" y="50799"/>
                  </a:lnTo>
                  <a:lnTo>
                    <a:pt x="12941999" y="50799"/>
                  </a:lnTo>
                  <a:lnTo>
                    <a:pt x="13000613" y="63499"/>
                  </a:lnTo>
                  <a:close/>
                </a:path>
                <a:path w="16584930" h="8547100">
                  <a:moveTo>
                    <a:pt x="5912160" y="114299"/>
                  </a:moveTo>
                  <a:lnTo>
                    <a:pt x="2985489" y="114299"/>
                  </a:lnTo>
                  <a:lnTo>
                    <a:pt x="3198890" y="63499"/>
                  </a:lnTo>
                  <a:lnTo>
                    <a:pt x="5609582" y="63499"/>
                  </a:lnTo>
                  <a:lnTo>
                    <a:pt x="5660342" y="76199"/>
                  </a:lnTo>
                  <a:lnTo>
                    <a:pt x="5710977" y="76199"/>
                  </a:lnTo>
                  <a:lnTo>
                    <a:pt x="5811848" y="101599"/>
                  </a:lnTo>
                  <a:lnTo>
                    <a:pt x="5862076" y="101599"/>
                  </a:lnTo>
                  <a:lnTo>
                    <a:pt x="5912160" y="114299"/>
                  </a:lnTo>
                  <a:close/>
                </a:path>
                <a:path w="16584930" h="8547100">
                  <a:moveTo>
                    <a:pt x="13174801" y="88899"/>
                  </a:moveTo>
                  <a:lnTo>
                    <a:pt x="10782658" y="88899"/>
                  </a:lnTo>
                  <a:lnTo>
                    <a:pt x="10833154" y="76199"/>
                  </a:lnTo>
                  <a:lnTo>
                    <a:pt x="10883820" y="76199"/>
                  </a:lnTo>
                  <a:lnTo>
                    <a:pt x="10934652" y="63499"/>
                  </a:lnTo>
                  <a:lnTo>
                    <a:pt x="13058954" y="63499"/>
                  </a:lnTo>
                  <a:lnTo>
                    <a:pt x="13174801" y="88899"/>
                  </a:lnTo>
                  <a:close/>
                </a:path>
                <a:path w="16584930" h="8547100">
                  <a:moveTo>
                    <a:pt x="15641686" y="1028699"/>
                  </a:moveTo>
                  <a:lnTo>
                    <a:pt x="8293230" y="1028699"/>
                  </a:lnTo>
                  <a:lnTo>
                    <a:pt x="8331471" y="990599"/>
                  </a:lnTo>
                  <a:lnTo>
                    <a:pt x="8370406" y="965199"/>
                  </a:lnTo>
                  <a:lnTo>
                    <a:pt x="8410033" y="939799"/>
                  </a:lnTo>
                  <a:lnTo>
                    <a:pt x="8450348" y="914399"/>
                  </a:lnTo>
                  <a:lnTo>
                    <a:pt x="8491348" y="888999"/>
                  </a:lnTo>
                  <a:lnTo>
                    <a:pt x="8533030" y="850899"/>
                  </a:lnTo>
                  <a:lnTo>
                    <a:pt x="8618426" y="800099"/>
                  </a:lnTo>
                  <a:lnTo>
                    <a:pt x="8706510" y="749299"/>
                  </a:lnTo>
                  <a:lnTo>
                    <a:pt x="8797257" y="698499"/>
                  </a:lnTo>
                  <a:lnTo>
                    <a:pt x="8890640" y="647699"/>
                  </a:lnTo>
                  <a:lnTo>
                    <a:pt x="8938312" y="622299"/>
                  </a:lnTo>
                  <a:lnTo>
                    <a:pt x="8986633" y="609599"/>
                  </a:lnTo>
                  <a:lnTo>
                    <a:pt x="9027520" y="584199"/>
                  </a:lnTo>
                  <a:lnTo>
                    <a:pt x="9068727" y="571499"/>
                  </a:lnTo>
                  <a:lnTo>
                    <a:pt x="9110248" y="546099"/>
                  </a:lnTo>
                  <a:lnTo>
                    <a:pt x="9152081" y="533399"/>
                  </a:lnTo>
                  <a:lnTo>
                    <a:pt x="9194221" y="507999"/>
                  </a:lnTo>
                  <a:lnTo>
                    <a:pt x="9236665" y="495299"/>
                  </a:lnTo>
                  <a:lnTo>
                    <a:pt x="9279408" y="469899"/>
                  </a:lnTo>
                  <a:lnTo>
                    <a:pt x="9365779" y="444499"/>
                  </a:lnTo>
                  <a:lnTo>
                    <a:pt x="9409399" y="419099"/>
                  </a:lnTo>
                  <a:lnTo>
                    <a:pt x="9541952" y="380999"/>
                  </a:lnTo>
                  <a:lnTo>
                    <a:pt x="9586687" y="355599"/>
                  </a:lnTo>
                  <a:lnTo>
                    <a:pt x="10287891" y="165099"/>
                  </a:lnTo>
                  <a:lnTo>
                    <a:pt x="10336477" y="165099"/>
                  </a:lnTo>
                  <a:lnTo>
                    <a:pt x="10483468" y="126999"/>
                  </a:lnTo>
                  <a:lnTo>
                    <a:pt x="10532863" y="126999"/>
                  </a:lnTo>
                  <a:lnTo>
                    <a:pt x="10632229" y="101599"/>
                  </a:lnTo>
                  <a:lnTo>
                    <a:pt x="10682192" y="101599"/>
                  </a:lnTo>
                  <a:lnTo>
                    <a:pt x="10732336" y="88899"/>
                  </a:lnTo>
                  <a:lnTo>
                    <a:pt x="13232295" y="88899"/>
                  </a:lnTo>
                  <a:lnTo>
                    <a:pt x="13515266" y="152399"/>
                  </a:lnTo>
                  <a:lnTo>
                    <a:pt x="13570923" y="152399"/>
                  </a:lnTo>
                  <a:lnTo>
                    <a:pt x="13790253" y="203199"/>
                  </a:lnTo>
                  <a:lnTo>
                    <a:pt x="13844235" y="228599"/>
                  </a:lnTo>
                  <a:lnTo>
                    <a:pt x="14108773" y="292099"/>
                  </a:lnTo>
                  <a:lnTo>
                    <a:pt x="14160570" y="317499"/>
                  </a:lnTo>
                  <a:lnTo>
                    <a:pt x="14313644" y="355599"/>
                  </a:lnTo>
                  <a:lnTo>
                    <a:pt x="14363879" y="380999"/>
                  </a:lnTo>
                  <a:lnTo>
                    <a:pt x="14413711" y="393699"/>
                  </a:lnTo>
                  <a:lnTo>
                    <a:pt x="14463134" y="419099"/>
                  </a:lnTo>
                  <a:lnTo>
                    <a:pt x="14512143" y="431799"/>
                  </a:lnTo>
                  <a:lnTo>
                    <a:pt x="14560732" y="457199"/>
                  </a:lnTo>
                  <a:lnTo>
                    <a:pt x="14608897" y="469899"/>
                  </a:lnTo>
                  <a:lnTo>
                    <a:pt x="14656631" y="495299"/>
                  </a:lnTo>
                  <a:lnTo>
                    <a:pt x="14703931" y="507999"/>
                  </a:lnTo>
                  <a:lnTo>
                    <a:pt x="14750790" y="533399"/>
                  </a:lnTo>
                  <a:lnTo>
                    <a:pt x="14797204" y="546099"/>
                  </a:lnTo>
                  <a:lnTo>
                    <a:pt x="14888672" y="596899"/>
                  </a:lnTo>
                  <a:lnTo>
                    <a:pt x="14933717" y="609599"/>
                  </a:lnTo>
                  <a:lnTo>
                    <a:pt x="15022401" y="660399"/>
                  </a:lnTo>
                  <a:lnTo>
                    <a:pt x="15066030" y="673099"/>
                  </a:lnTo>
                  <a:lnTo>
                    <a:pt x="15151834" y="723899"/>
                  </a:lnTo>
                  <a:lnTo>
                    <a:pt x="15235666" y="774699"/>
                  </a:lnTo>
                  <a:lnTo>
                    <a:pt x="15276830" y="787399"/>
                  </a:lnTo>
                  <a:lnTo>
                    <a:pt x="15317484" y="812799"/>
                  </a:lnTo>
                  <a:lnTo>
                    <a:pt x="15397245" y="863599"/>
                  </a:lnTo>
                  <a:lnTo>
                    <a:pt x="15474907" y="914399"/>
                  </a:lnTo>
                  <a:lnTo>
                    <a:pt x="15550429" y="965199"/>
                  </a:lnTo>
                  <a:lnTo>
                    <a:pt x="15587374" y="990599"/>
                  </a:lnTo>
                  <a:lnTo>
                    <a:pt x="15623768" y="1015999"/>
                  </a:lnTo>
                  <a:lnTo>
                    <a:pt x="15641686" y="1028699"/>
                  </a:lnTo>
                  <a:close/>
                </a:path>
                <a:path w="16584930" h="8547100">
                  <a:moveTo>
                    <a:pt x="8335236" y="8547099"/>
                  </a:moveTo>
                  <a:lnTo>
                    <a:pt x="8287353" y="8547099"/>
                  </a:lnTo>
                  <a:lnTo>
                    <a:pt x="1225476" y="4610099"/>
                  </a:lnTo>
                  <a:lnTo>
                    <a:pt x="1140300" y="4559299"/>
                  </a:lnTo>
                  <a:lnTo>
                    <a:pt x="1098759" y="4533899"/>
                  </a:lnTo>
                  <a:lnTo>
                    <a:pt x="1057923" y="4508499"/>
                  </a:lnTo>
                  <a:lnTo>
                    <a:pt x="1017794" y="4483099"/>
                  </a:lnTo>
                  <a:lnTo>
                    <a:pt x="978377" y="4457699"/>
                  </a:lnTo>
                  <a:lnTo>
                    <a:pt x="939676" y="4432299"/>
                  </a:lnTo>
                  <a:lnTo>
                    <a:pt x="901694" y="4394199"/>
                  </a:lnTo>
                  <a:lnTo>
                    <a:pt x="864435" y="4368799"/>
                  </a:lnTo>
                  <a:lnTo>
                    <a:pt x="827904" y="4343399"/>
                  </a:lnTo>
                  <a:lnTo>
                    <a:pt x="792104" y="4317999"/>
                  </a:lnTo>
                  <a:lnTo>
                    <a:pt x="757040" y="4279899"/>
                  </a:lnTo>
                  <a:lnTo>
                    <a:pt x="722714" y="4254499"/>
                  </a:lnTo>
                  <a:lnTo>
                    <a:pt x="689131" y="4216399"/>
                  </a:lnTo>
                  <a:lnTo>
                    <a:pt x="656296" y="4190999"/>
                  </a:lnTo>
                  <a:lnTo>
                    <a:pt x="624211" y="4152899"/>
                  </a:lnTo>
                  <a:lnTo>
                    <a:pt x="592881" y="4127499"/>
                  </a:lnTo>
                  <a:lnTo>
                    <a:pt x="562309" y="4089399"/>
                  </a:lnTo>
                  <a:lnTo>
                    <a:pt x="532500" y="4063999"/>
                  </a:lnTo>
                  <a:lnTo>
                    <a:pt x="503458" y="4025899"/>
                  </a:lnTo>
                  <a:lnTo>
                    <a:pt x="475185" y="4000499"/>
                  </a:lnTo>
                  <a:lnTo>
                    <a:pt x="447688" y="3962399"/>
                  </a:lnTo>
                  <a:lnTo>
                    <a:pt x="420968" y="3924299"/>
                  </a:lnTo>
                  <a:lnTo>
                    <a:pt x="395031" y="3898899"/>
                  </a:lnTo>
                  <a:lnTo>
                    <a:pt x="369879" y="3860799"/>
                  </a:lnTo>
                  <a:lnTo>
                    <a:pt x="345518" y="3822699"/>
                  </a:lnTo>
                  <a:lnTo>
                    <a:pt x="321950" y="3784599"/>
                  </a:lnTo>
                  <a:lnTo>
                    <a:pt x="299180" y="3746499"/>
                  </a:lnTo>
                  <a:lnTo>
                    <a:pt x="277212" y="3708399"/>
                  </a:lnTo>
                  <a:lnTo>
                    <a:pt x="256049" y="3682999"/>
                  </a:lnTo>
                  <a:lnTo>
                    <a:pt x="235696" y="3644899"/>
                  </a:lnTo>
                  <a:lnTo>
                    <a:pt x="216157" y="3606799"/>
                  </a:lnTo>
                  <a:lnTo>
                    <a:pt x="197434" y="3568699"/>
                  </a:lnTo>
                  <a:lnTo>
                    <a:pt x="179533" y="3530599"/>
                  </a:lnTo>
                  <a:lnTo>
                    <a:pt x="162457" y="3492499"/>
                  </a:lnTo>
                  <a:lnTo>
                    <a:pt x="146210" y="3454399"/>
                  </a:lnTo>
                  <a:lnTo>
                    <a:pt x="130797" y="3416299"/>
                  </a:lnTo>
                  <a:lnTo>
                    <a:pt x="116220" y="3365499"/>
                  </a:lnTo>
                  <a:lnTo>
                    <a:pt x="102483" y="3327399"/>
                  </a:lnTo>
                  <a:lnTo>
                    <a:pt x="89592" y="3289299"/>
                  </a:lnTo>
                  <a:lnTo>
                    <a:pt x="77549" y="3251199"/>
                  </a:lnTo>
                  <a:lnTo>
                    <a:pt x="66359" y="3213099"/>
                  </a:lnTo>
                  <a:lnTo>
                    <a:pt x="56025" y="3174999"/>
                  </a:lnTo>
                  <a:lnTo>
                    <a:pt x="46552" y="3124199"/>
                  </a:lnTo>
                  <a:lnTo>
                    <a:pt x="37943" y="3086099"/>
                  </a:lnTo>
                  <a:lnTo>
                    <a:pt x="30202" y="3047999"/>
                  </a:lnTo>
                  <a:lnTo>
                    <a:pt x="23333" y="3009899"/>
                  </a:lnTo>
                  <a:lnTo>
                    <a:pt x="17340" y="2959099"/>
                  </a:lnTo>
                  <a:lnTo>
                    <a:pt x="12228" y="2920999"/>
                  </a:lnTo>
                  <a:lnTo>
                    <a:pt x="7999" y="2882899"/>
                  </a:lnTo>
                  <a:lnTo>
                    <a:pt x="4657" y="2832099"/>
                  </a:lnTo>
                  <a:lnTo>
                    <a:pt x="2208" y="2793999"/>
                  </a:lnTo>
                  <a:lnTo>
                    <a:pt x="654" y="2755899"/>
                  </a:lnTo>
                  <a:lnTo>
                    <a:pt x="0" y="2705099"/>
                  </a:lnTo>
                  <a:lnTo>
                    <a:pt x="248" y="2666999"/>
                  </a:lnTo>
                  <a:lnTo>
                    <a:pt x="1405" y="2616199"/>
                  </a:lnTo>
                  <a:lnTo>
                    <a:pt x="3472" y="2578099"/>
                  </a:lnTo>
                  <a:lnTo>
                    <a:pt x="6455" y="2527299"/>
                  </a:lnTo>
                  <a:lnTo>
                    <a:pt x="10357" y="2489199"/>
                  </a:lnTo>
                  <a:lnTo>
                    <a:pt x="15182" y="2438399"/>
                  </a:lnTo>
                  <a:lnTo>
                    <a:pt x="20933" y="2400299"/>
                  </a:lnTo>
                  <a:lnTo>
                    <a:pt x="27616" y="2349499"/>
                  </a:lnTo>
                  <a:lnTo>
                    <a:pt x="35233" y="2311399"/>
                  </a:lnTo>
                  <a:lnTo>
                    <a:pt x="43789" y="2260599"/>
                  </a:lnTo>
                  <a:lnTo>
                    <a:pt x="53287" y="2222499"/>
                  </a:lnTo>
                  <a:lnTo>
                    <a:pt x="63732" y="2171699"/>
                  </a:lnTo>
                  <a:lnTo>
                    <a:pt x="75127" y="2120899"/>
                  </a:lnTo>
                  <a:lnTo>
                    <a:pt x="87476" y="2082799"/>
                  </a:lnTo>
                  <a:lnTo>
                    <a:pt x="100784" y="2031999"/>
                  </a:lnTo>
                  <a:lnTo>
                    <a:pt x="115054" y="1993899"/>
                  </a:lnTo>
                  <a:lnTo>
                    <a:pt x="130290" y="1943099"/>
                  </a:lnTo>
                  <a:lnTo>
                    <a:pt x="146495" y="1892299"/>
                  </a:lnTo>
                  <a:lnTo>
                    <a:pt x="163675" y="1854199"/>
                  </a:lnTo>
                  <a:lnTo>
                    <a:pt x="181832" y="1803399"/>
                  </a:lnTo>
                  <a:lnTo>
                    <a:pt x="200971" y="1765299"/>
                  </a:lnTo>
                  <a:lnTo>
                    <a:pt x="221096" y="1714499"/>
                  </a:lnTo>
                  <a:lnTo>
                    <a:pt x="242210" y="1663699"/>
                  </a:lnTo>
                  <a:lnTo>
                    <a:pt x="264317" y="1625599"/>
                  </a:lnTo>
                  <a:lnTo>
                    <a:pt x="287422" y="1574799"/>
                  </a:lnTo>
                  <a:lnTo>
                    <a:pt x="311528" y="1523999"/>
                  </a:lnTo>
                  <a:lnTo>
                    <a:pt x="336639" y="1473199"/>
                  </a:lnTo>
                  <a:lnTo>
                    <a:pt x="362759" y="1435099"/>
                  </a:lnTo>
                  <a:lnTo>
                    <a:pt x="389893" y="1384299"/>
                  </a:lnTo>
                  <a:lnTo>
                    <a:pt x="418043" y="1333499"/>
                  </a:lnTo>
                  <a:lnTo>
                    <a:pt x="449415" y="1308099"/>
                  </a:lnTo>
                  <a:lnTo>
                    <a:pt x="481304" y="1282699"/>
                  </a:lnTo>
                  <a:lnTo>
                    <a:pt x="513704" y="1244599"/>
                  </a:lnTo>
                  <a:lnTo>
                    <a:pt x="546611" y="1219199"/>
                  </a:lnTo>
                  <a:lnTo>
                    <a:pt x="580020" y="1193799"/>
                  </a:lnTo>
                  <a:lnTo>
                    <a:pt x="613924" y="1168399"/>
                  </a:lnTo>
                  <a:lnTo>
                    <a:pt x="648319" y="1130299"/>
                  </a:lnTo>
                  <a:lnTo>
                    <a:pt x="718562" y="1079499"/>
                  </a:lnTo>
                  <a:lnTo>
                    <a:pt x="790706" y="1028699"/>
                  </a:lnTo>
                  <a:lnTo>
                    <a:pt x="864712" y="977899"/>
                  </a:lnTo>
                  <a:lnTo>
                    <a:pt x="940536" y="927099"/>
                  </a:lnTo>
                  <a:lnTo>
                    <a:pt x="1018139" y="876299"/>
                  </a:lnTo>
                  <a:lnTo>
                    <a:pt x="1097478" y="825499"/>
                  </a:lnTo>
                  <a:lnTo>
                    <a:pt x="1219654" y="749299"/>
                  </a:lnTo>
                  <a:lnTo>
                    <a:pt x="1303155" y="698499"/>
                  </a:lnTo>
                  <a:lnTo>
                    <a:pt x="1345506" y="685799"/>
                  </a:lnTo>
                  <a:lnTo>
                    <a:pt x="1474894" y="609599"/>
                  </a:lnTo>
                  <a:lnTo>
                    <a:pt x="1518785" y="596899"/>
                  </a:lnTo>
                  <a:lnTo>
                    <a:pt x="1607680" y="546099"/>
                  </a:lnTo>
                  <a:lnTo>
                    <a:pt x="1652673" y="533399"/>
                  </a:lnTo>
                  <a:lnTo>
                    <a:pt x="1698023" y="507999"/>
                  </a:lnTo>
                  <a:lnTo>
                    <a:pt x="1743724" y="495299"/>
                  </a:lnTo>
                  <a:lnTo>
                    <a:pt x="1789772" y="469899"/>
                  </a:lnTo>
                  <a:lnTo>
                    <a:pt x="1836162" y="457199"/>
                  </a:lnTo>
                  <a:lnTo>
                    <a:pt x="1882888" y="431799"/>
                  </a:lnTo>
                  <a:lnTo>
                    <a:pt x="1929944" y="419099"/>
                  </a:lnTo>
                  <a:lnTo>
                    <a:pt x="1977327" y="393699"/>
                  </a:lnTo>
                  <a:lnTo>
                    <a:pt x="2025031" y="380999"/>
                  </a:lnTo>
                  <a:lnTo>
                    <a:pt x="2073050" y="355599"/>
                  </a:lnTo>
                  <a:lnTo>
                    <a:pt x="2170014" y="330199"/>
                  </a:lnTo>
                  <a:lnTo>
                    <a:pt x="2218950" y="304799"/>
                  </a:lnTo>
                  <a:lnTo>
                    <a:pt x="2417589" y="253999"/>
                  </a:lnTo>
                  <a:lnTo>
                    <a:pt x="2467947" y="228599"/>
                  </a:lnTo>
                  <a:lnTo>
                    <a:pt x="2932671" y="114299"/>
                  </a:lnTo>
                  <a:lnTo>
                    <a:pt x="5962095" y="114299"/>
                  </a:lnTo>
                  <a:lnTo>
                    <a:pt x="6061500" y="139699"/>
                  </a:lnTo>
                  <a:lnTo>
                    <a:pt x="6110961" y="139699"/>
                  </a:lnTo>
                  <a:lnTo>
                    <a:pt x="6307089" y="190499"/>
                  </a:lnTo>
                  <a:lnTo>
                    <a:pt x="6355670" y="190499"/>
                  </a:lnTo>
                  <a:lnTo>
                    <a:pt x="6922550" y="342899"/>
                  </a:lnTo>
                  <a:lnTo>
                    <a:pt x="6968312" y="368299"/>
                  </a:lnTo>
                  <a:lnTo>
                    <a:pt x="7104089" y="406399"/>
                  </a:lnTo>
                  <a:lnTo>
                    <a:pt x="7148830" y="431799"/>
                  </a:lnTo>
                  <a:lnTo>
                    <a:pt x="7237506" y="457199"/>
                  </a:lnTo>
                  <a:lnTo>
                    <a:pt x="7281434" y="482599"/>
                  </a:lnTo>
                  <a:lnTo>
                    <a:pt x="7368443" y="507999"/>
                  </a:lnTo>
                  <a:lnTo>
                    <a:pt x="7411516" y="533399"/>
                  </a:lnTo>
                  <a:lnTo>
                    <a:pt x="7454295" y="546099"/>
                  </a:lnTo>
                  <a:lnTo>
                    <a:pt x="7602153" y="622299"/>
                  </a:lnTo>
                  <a:lnTo>
                    <a:pt x="7650195" y="634999"/>
                  </a:lnTo>
                  <a:lnTo>
                    <a:pt x="7697609" y="660399"/>
                  </a:lnTo>
                  <a:lnTo>
                    <a:pt x="7790537" y="711199"/>
                  </a:lnTo>
                  <a:lnTo>
                    <a:pt x="7880905" y="761999"/>
                  </a:lnTo>
                  <a:lnTo>
                    <a:pt x="7968680" y="812799"/>
                  </a:lnTo>
                  <a:lnTo>
                    <a:pt x="8053832" y="863599"/>
                  </a:lnTo>
                  <a:lnTo>
                    <a:pt x="8136329" y="914399"/>
                  </a:lnTo>
                  <a:lnTo>
                    <a:pt x="8176571" y="939799"/>
                  </a:lnTo>
                  <a:lnTo>
                    <a:pt x="8216138" y="965199"/>
                  </a:lnTo>
                  <a:lnTo>
                    <a:pt x="8255026" y="990599"/>
                  </a:lnTo>
                  <a:lnTo>
                    <a:pt x="8293230" y="1028699"/>
                  </a:lnTo>
                  <a:lnTo>
                    <a:pt x="15641686" y="1028699"/>
                  </a:lnTo>
                  <a:lnTo>
                    <a:pt x="15659605" y="1041399"/>
                  </a:lnTo>
                  <a:lnTo>
                    <a:pt x="15694881" y="1066799"/>
                  </a:lnTo>
                  <a:lnTo>
                    <a:pt x="15729590" y="1104899"/>
                  </a:lnTo>
                  <a:lnTo>
                    <a:pt x="15763728" y="1130299"/>
                  </a:lnTo>
                  <a:lnTo>
                    <a:pt x="15797287" y="1155699"/>
                  </a:lnTo>
                  <a:lnTo>
                    <a:pt x="15830265" y="1181099"/>
                  </a:lnTo>
                  <a:lnTo>
                    <a:pt x="15862654" y="1206499"/>
                  </a:lnTo>
                  <a:lnTo>
                    <a:pt x="15894450" y="1244599"/>
                  </a:lnTo>
                  <a:lnTo>
                    <a:pt x="15925648" y="1269999"/>
                  </a:lnTo>
                  <a:lnTo>
                    <a:pt x="15956242" y="1295399"/>
                  </a:lnTo>
                  <a:lnTo>
                    <a:pt x="15986228" y="1320799"/>
                  </a:lnTo>
                  <a:lnTo>
                    <a:pt x="16015599" y="1358899"/>
                  </a:lnTo>
                  <a:lnTo>
                    <a:pt x="16044351" y="1384299"/>
                  </a:lnTo>
                  <a:lnTo>
                    <a:pt x="16072478" y="1409699"/>
                  </a:lnTo>
                  <a:lnTo>
                    <a:pt x="16099975" y="1447799"/>
                  </a:lnTo>
                  <a:lnTo>
                    <a:pt x="16126836" y="1473199"/>
                  </a:lnTo>
                  <a:lnTo>
                    <a:pt x="16153058" y="1498599"/>
                  </a:lnTo>
                  <a:lnTo>
                    <a:pt x="16178633" y="1536699"/>
                  </a:lnTo>
                  <a:lnTo>
                    <a:pt x="16203558" y="1562099"/>
                  </a:lnTo>
                  <a:lnTo>
                    <a:pt x="16227826" y="1600199"/>
                  </a:lnTo>
                  <a:lnTo>
                    <a:pt x="16251433" y="1625599"/>
                  </a:lnTo>
                  <a:lnTo>
                    <a:pt x="16274372" y="1663699"/>
                  </a:lnTo>
                  <a:lnTo>
                    <a:pt x="16296640" y="1689099"/>
                  </a:lnTo>
                  <a:lnTo>
                    <a:pt x="16318230" y="1727199"/>
                  </a:lnTo>
                  <a:lnTo>
                    <a:pt x="16339138" y="1752599"/>
                  </a:lnTo>
                  <a:lnTo>
                    <a:pt x="16359358" y="1790699"/>
                  </a:lnTo>
                  <a:lnTo>
                    <a:pt x="16378885" y="1816099"/>
                  </a:lnTo>
                  <a:lnTo>
                    <a:pt x="16397713" y="1854199"/>
                  </a:lnTo>
                  <a:lnTo>
                    <a:pt x="16415837" y="1879599"/>
                  </a:lnTo>
                  <a:lnTo>
                    <a:pt x="16433253" y="1917699"/>
                  </a:lnTo>
                  <a:lnTo>
                    <a:pt x="16449954" y="1955799"/>
                  </a:lnTo>
                  <a:lnTo>
                    <a:pt x="16465936" y="1981199"/>
                  </a:lnTo>
                  <a:lnTo>
                    <a:pt x="16481194" y="2019299"/>
                  </a:lnTo>
                  <a:lnTo>
                    <a:pt x="16495721" y="2057399"/>
                  </a:lnTo>
                  <a:lnTo>
                    <a:pt x="16509513" y="2082799"/>
                  </a:lnTo>
                  <a:lnTo>
                    <a:pt x="16522564" y="2120899"/>
                  </a:lnTo>
                  <a:lnTo>
                    <a:pt x="16534870" y="2158999"/>
                  </a:lnTo>
                  <a:lnTo>
                    <a:pt x="16546424" y="2184399"/>
                  </a:lnTo>
                  <a:lnTo>
                    <a:pt x="16557222" y="2222499"/>
                  </a:lnTo>
                  <a:lnTo>
                    <a:pt x="16567259" y="2260599"/>
                  </a:lnTo>
                  <a:lnTo>
                    <a:pt x="16571814" y="2298699"/>
                  </a:lnTo>
                  <a:lnTo>
                    <a:pt x="16575711" y="2336799"/>
                  </a:lnTo>
                  <a:lnTo>
                    <a:pt x="16578938" y="2387599"/>
                  </a:lnTo>
                  <a:lnTo>
                    <a:pt x="16581482" y="2425699"/>
                  </a:lnTo>
                  <a:lnTo>
                    <a:pt x="16583330" y="2476499"/>
                  </a:lnTo>
                  <a:lnTo>
                    <a:pt x="16584470" y="2514599"/>
                  </a:lnTo>
                  <a:lnTo>
                    <a:pt x="16584890" y="2552699"/>
                  </a:lnTo>
                  <a:lnTo>
                    <a:pt x="16584577" y="2590799"/>
                  </a:lnTo>
                  <a:lnTo>
                    <a:pt x="16583518" y="2641599"/>
                  </a:lnTo>
                  <a:lnTo>
                    <a:pt x="16581701" y="2679699"/>
                  </a:lnTo>
                  <a:lnTo>
                    <a:pt x="16579113" y="2717799"/>
                  </a:lnTo>
                  <a:lnTo>
                    <a:pt x="16575743" y="2768599"/>
                  </a:lnTo>
                  <a:lnTo>
                    <a:pt x="16571577" y="2806699"/>
                  </a:lnTo>
                  <a:lnTo>
                    <a:pt x="16566603" y="2844799"/>
                  </a:lnTo>
                  <a:lnTo>
                    <a:pt x="16560808" y="2882899"/>
                  </a:lnTo>
                  <a:lnTo>
                    <a:pt x="16554180" y="2933699"/>
                  </a:lnTo>
                  <a:lnTo>
                    <a:pt x="16546707" y="2971799"/>
                  </a:lnTo>
                  <a:lnTo>
                    <a:pt x="16538375" y="3009899"/>
                  </a:lnTo>
                  <a:lnTo>
                    <a:pt x="16529173" y="3047999"/>
                  </a:lnTo>
                  <a:lnTo>
                    <a:pt x="16519088" y="3086099"/>
                  </a:lnTo>
                  <a:lnTo>
                    <a:pt x="16508107" y="3136899"/>
                  </a:lnTo>
                  <a:lnTo>
                    <a:pt x="16496219" y="3174999"/>
                  </a:lnTo>
                  <a:lnTo>
                    <a:pt x="16483409" y="3213099"/>
                  </a:lnTo>
                  <a:lnTo>
                    <a:pt x="16469667" y="3251199"/>
                  </a:lnTo>
                  <a:lnTo>
                    <a:pt x="16454978" y="3289299"/>
                  </a:lnTo>
                  <a:lnTo>
                    <a:pt x="16439332" y="3327399"/>
                  </a:lnTo>
                  <a:lnTo>
                    <a:pt x="16422715" y="3365499"/>
                  </a:lnTo>
                  <a:lnTo>
                    <a:pt x="16405115" y="3416299"/>
                  </a:lnTo>
                  <a:lnTo>
                    <a:pt x="16386519" y="3454399"/>
                  </a:lnTo>
                  <a:lnTo>
                    <a:pt x="16366916" y="3492499"/>
                  </a:lnTo>
                  <a:lnTo>
                    <a:pt x="16346291" y="3530599"/>
                  </a:lnTo>
                  <a:lnTo>
                    <a:pt x="16324633" y="3568699"/>
                  </a:lnTo>
                  <a:lnTo>
                    <a:pt x="16301930" y="3606799"/>
                  </a:lnTo>
                  <a:lnTo>
                    <a:pt x="16278169" y="3644899"/>
                  </a:lnTo>
                  <a:lnTo>
                    <a:pt x="16253336" y="3682999"/>
                  </a:lnTo>
                  <a:lnTo>
                    <a:pt x="16227421" y="3721099"/>
                  </a:lnTo>
                  <a:lnTo>
                    <a:pt x="16200410" y="3759199"/>
                  </a:lnTo>
                  <a:lnTo>
                    <a:pt x="16172291" y="3797299"/>
                  </a:lnTo>
                  <a:lnTo>
                    <a:pt x="16143051" y="3835399"/>
                  </a:lnTo>
                  <a:lnTo>
                    <a:pt x="16112678" y="3873499"/>
                  </a:lnTo>
                  <a:lnTo>
                    <a:pt x="16081159" y="3911599"/>
                  </a:lnTo>
                  <a:lnTo>
                    <a:pt x="16048482" y="3949699"/>
                  </a:lnTo>
                  <a:lnTo>
                    <a:pt x="16014634" y="3987799"/>
                  </a:lnTo>
                  <a:lnTo>
                    <a:pt x="15979603" y="4025899"/>
                  </a:lnTo>
                  <a:lnTo>
                    <a:pt x="15943377" y="4063999"/>
                  </a:lnTo>
                  <a:lnTo>
                    <a:pt x="15905942" y="4102099"/>
                  </a:lnTo>
                  <a:lnTo>
                    <a:pt x="15867286" y="4140199"/>
                  </a:lnTo>
                  <a:lnTo>
                    <a:pt x="15827397" y="4178299"/>
                  </a:lnTo>
                  <a:lnTo>
                    <a:pt x="15786262" y="4216399"/>
                  </a:lnTo>
                  <a:lnTo>
                    <a:pt x="15743870" y="4254499"/>
                  </a:lnTo>
                  <a:lnTo>
                    <a:pt x="15700206" y="4292599"/>
                  </a:lnTo>
                  <a:lnTo>
                    <a:pt x="15655259" y="4330699"/>
                  </a:lnTo>
                  <a:lnTo>
                    <a:pt x="15609016" y="4368799"/>
                  </a:lnTo>
                  <a:lnTo>
                    <a:pt x="15561465" y="4406899"/>
                  </a:lnTo>
                  <a:lnTo>
                    <a:pt x="15512594" y="4444999"/>
                  </a:lnTo>
                  <a:lnTo>
                    <a:pt x="15462388" y="4470399"/>
                  </a:lnTo>
                  <a:lnTo>
                    <a:pt x="15410838" y="4508499"/>
                  </a:lnTo>
                  <a:lnTo>
                    <a:pt x="15357929" y="4546599"/>
                  </a:lnTo>
                  <a:lnTo>
                    <a:pt x="15303649" y="4584699"/>
                  </a:lnTo>
                  <a:lnTo>
                    <a:pt x="15247985" y="4622799"/>
                  </a:lnTo>
                  <a:lnTo>
                    <a:pt x="8335236" y="8547099"/>
                  </a:lnTo>
                  <a:close/>
                </a:path>
              </a:pathLst>
            </a:custGeom>
            <a:solidFill>
              <a:srgbClr val="FFD9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426690" y="1931653"/>
              <a:ext cx="12759690" cy="7823200"/>
            </a:xfrm>
            <a:custGeom>
              <a:avLst/>
              <a:gdLst/>
              <a:ahLst/>
              <a:cxnLst/>
              <a:rect l="l" t="t" r="r" b="b"/>
              <a:pathLst>
                <a:path w="12759690" h="7823200">
                  <a:moveTo>
                    <a:pt x="3985788" y="12699"/>
                  </a:moveTo>
                  <a:lnTo>
                    <a:pt x="2964209" y="12699"/>
                  </a:lnTo>
                  <a:lnTo>
                    <a:pt x="3015324" y="0"/>
                  </a:lnTo>
                  <a:lnTo>
                    <a:pt x="3935157" y="0"/>
                  </a:lnTo>
                  <a:lnTo>
                    <a:pt x="3985788" y="12699"/>
                  </a:lnTo>
                  <a:close/>
                </a:path>
                <a:path w="12759690" h="7823200">
                  <a:moveTo>
                    <a:pt x="9491942" y="12699"/>
                  </a:moveTo>
                  <a:lnTo>
                    <a:pt x="8965617" y="12699"/>
                  </a:lnTo>
                  <a:lnTo>
                    <a:pt x="9017718" y="0"/>
                  </a:lnTo>
                  <a:lnTo>
                    <a:pt x="9438854" y="0"/>
                  </a:lnTo>
                  <a:lnTo>
                    <a:pt x="9491942" y="12699"/>
                  </a:lnTo>
                  <a:close/>
                </a:path>
                <a:path w="12759690" h="7823200">
                  <a:moveTo>
                    <a:pt x="4137065" y="25399"/>
                  </a:moveTo>
                  <a:lnTo>
                    <a:pt x="2811175" y="25399"/>
                  </a:lnTo>
                  <a:lnTo>
                    <a:pt x="2862128" y="12699"/>
                  </a:lnTo>
                  <a:lnTo>
                    <a:pt x="4086749" y="12699"/>
                  </a:lnTo>
                  <a:lnTo>
                    <a:pt x="4137065" y="25399"/>
                  </a:lnTo>
                  <a:close/>
                </a:path>
                <a:path w="12759690" h="7823200">
                  <a:moveTo>
                    <a:pt x="9711570" y="25399"/>
                  </a:moveTo>
                  <a:lnTo>
                    <a:pt x="8758686" y="25399"/>
                  </a:lnTo>
                  <a:lnTo>
                    <a:pt x="8810185" y="12699"/>
                  </a:lnTo>
                  <a:lnTo>
                    <a:pt x="9655092" y="12699"/>
                  </a:lnTo>
                  <a:lnTo>
                    <a:pt x="9711570" y="25399"/>
                  </a:lnTo>
                  <a:close/>
                </a:path>
                <a:path w="12759690" h="7823200">
                  <a:moveTo>
                    <a:pt x="6426068" y="7823199"/>
                  </a:moveTo>
                  <a:lnTo>
                    <a:pt x="1012622" y="4216399"/>
                  </a:lnTo>
                  <a:lnTo>
                    <a:pt x="939527" y="4165599"/>
                  </a:lnTo>
                  <a:lnTo>
                    <a:pt x="903728" y="4140199"/>
                  </a:lnTo>
                  <a:lnTo>
                    <a:pt x="868442" y="4114799"/>
                  </a:lnTo>
                  <a:lnTo>
                    <a:pt x="833682" y="4089399"/>
                  </a:lnTo>
                  <a:lnTo>
                    <a:pt x="799460" y="4051299"/>
                  </a:lnTo>
                  <a:lnTo>
                    <a:pt x="765786" y="4025899"/>
                  </a:lnTo>
                  <a:lnTo>
                    <a:pt x="732672" y="4000499"/>
                  </a:lnTo>
                  <a:lnTo>
                    <a:pt x="700130" y="3975099"/>
                  </a:lnTo>
                  <a:lnTo>
                    <a:pt x="668171" y="3936999"/>
                  </a:lnTo>
                  <a:lnTo>
                    <a:pt x="636807" y="3911599"/>
                  </a:lnTo>
                  <a:lnTo>
                    <a:pt x="606050" y="3873499"/>
                  </a:lnTo>
                  <a:lnTo>
                    <a:pt x="575911" y="3848099"/>
                  </a:lnTo>
                  <a:lnTo>
                    <a:pt x="546402" y="3809999"/>
                  </a:lnTo>
                  <a:lnTo>
                    <a:pt x="517533" y="3784599"/>
                  </a:lnTo>
                  <a:lnTo>
                    <a:pt x="489317" y="3746499"/>
                  </a:lnTo>
                  <a:lnTo>
                    <a:pt x="461766" y="3721099"/>
                  </a:lnTo>
                  <a:lnTo>
                    <a:pt x="434890" y="3682999"/>
                  </a:lnTo>
                  <a:lnTo>
                    <a:pt x="408702" y="3644899"/>
                  </a:lnTo>
                  <a:lnTo>
                    <a:pt x="383213" y="3606799"/>
                  </a:lnTo>
                  <a:lnTo>
                    <a:pt x="358434" y="3581399"/>
                  </a:lnTo>
                  <a:lnTo>
                    <a:pt x="334377" y="3543299"/>
                  </a:lnTo>
                  <a:lnTo>
                    <a:pt x="311054" y="3505199"/>
                  </a:lnTo>
                  <a:lnTo>
                    <a:pt x="288476" y="3467099"/>
                  </a:lnTo>
                  <a:lnTo>
                    <a:pt x="266654" y="3428999"/>
                  </a:lnTo>
                  <a:lnTo>
                    <a:pt x="245601" y="3390899"/>
                  </a:lnTo>
                  <a:lnTo>
                    <a:pt x="225328" y="3352799"/>
                  </a:lnTo>
                  <a:lnTo>
                    <a:pt x="205846" y="3314699"/>
                  </a:lnTo>
                  <a:lnTo>
                    <a:pt x="187167" y="3276599"/>
                  </a:lnTo>
                  <a:lnTo>
                    <a:pt x="169303" y="3238499"/>
                  </a:lnTo>
                  <a:lnTo>
                    <a:pt x="152264" y="3200399"/>
                  </a:lnTo>
                  <a:lnTo>
                    <a:pt x="136063" y="3162299"/>
                  </a:lnTo>
                  <a:lnTo>
                    <a:pt x="120712" y="3124199"/>
                  </a:lnTo>
                  <a:lnTo>
                    <a:pt x="106221" y="3086099"/>
                  </a:lnTo>
                  <a:lnTo>
                    <a:pt x="92602" y="3047999"/>
                  </a:lnTo>
                  <a:lnTo>
                    <a:pt x="79867" y="2997199"/>
                  </a:lnTo>
                  <a:lnTo>
                    <a:pt x="68028" y="2959099"/>
                  </a:lnTo>
                  <a:lnTo>
                    <a:pt x="57095" y="2920999"/>
                  </a:lnTo>
                  <a:lnTo>
                    <a:pt x="47081" y="2882899"/>
                  </a:lnTo>
                  <a:lnTo>
                    <a:pt x="37997" y="2832099"/>
                  </a:lnTo>
                  <a:lnTo>
                    <a:pt x="29855" y="2793999"/>
                  </a:lnTo>
                  <a:lnTo>
                    <a:pt x="22665" y="2755899"/>
                  </a:lnTo>
                  <a:lnTo>
                    <a:pt x="16441" y="2705099"/>
                  </a:lnTo>
                  <a:lnTo>
                    <a:pt x="11192" y="2666999"/>
                  </a:lnTo>
                  <a:lnTo>
                    <a:pt x="6932" y="2616199"/>
                  </a:lnTo>
                  <a:lnTo>
                    <a:pt x="3671" y="2578099"/>
                  </a:lnTo>
                  <a:lnTo>
                    <a:pt x="1421" y="2527299"/>
                  </a:lnTo>
                  <a:lnTo>
                    <a:pt x="193" y="2489199"/>
                  </a:lnTo>
                  <a:lnTo>
                    <a:pt x="0" y="2438399"/>
                  </a:lnTo>
                  <a:lnTo>
                    <a:pt x="852" y="2400299"/>
                  </a:lnTo>
                  <a:lnTo>
                    <a:pt x="2761" y="2349499"/>
                  </a:lnTo>
                  <a:lnTo>
                    <a:pt x="5739" y="2311399"/>
                  </a:lnTo>
                  <a:lnTo>
                    <a:pt x="9797" y="2260599"/>
                  </a:lnTo>
                  <a:lnTo>
                    <a:pt x="14947" y="2222499"/>
                  </a:lnTo>
                  <a:lnTo>
                    <a:pt x="21200" y="2171699"/>
                  </a:lnTo>
                  <a:lnTo>
                    <a:pt x="28568" y="2120899"/>
                  </a:lnTo>
                  <a:lnTo>
                    <a:pt x="37063" y="2082799"/>
                  </a:lnTo>
                  <a:lnTo>
                    <a:pt x="46696" y="2031999"/>
                  </a:lnTo>
                  <a:lnTo>
                    <a:pt x="57479" y="1993899"/>
                  </a:lnTo>
                  <a:lnTo>
                    <a:pt x="69422" y="1943099"/>
                  </a:lnTo>
                  <a:lnTo>
                    <a:pt x="82539" y="1892299"/>
                  </a:lnTo>
                  <a:lnTo>
                    <a:pt x="96839" y="1841499"/>
                  </a:lnTo>
                  <a:lnTo>
                    <a:pt x="112336" y="1803399"/>
                  </a:lnTo>
                  <a:lnTo>
                    <a:pt x="129040" y="1752599"/>
                  </a:lnTo>
                  <a:lnTo>
                    <a:pt x="146963" y="1701799"/>
                  </a:lnTo>
                  <a:lnTo>
                    <a:pt x="166116" y="1663699"/>
                  </a:lnTo>
                  <a:lnTo>
                    <a:pt x="186511" y="1612899"/>
                  </a:lnTo>
                  <a:lnTo>
                    <a:pt x="208160" y="1562099"/>
                  </a:lnTo>
                  <a:lnTo>
                    <a:pt x="231074" y="1511299"/>
                  </a:lnTo>
                  <a:lnTo>
                    <a:pt x="255265" y="1473199"/>
                  </a:lnTo>
                  <a:lnTo>
                    <a:pt x="280744" y="1422399"/>
                  </a:lnTo>
                  <a:lnTo>
                    <a:pt x="307523" y="1371599"/>
                  </a:lnTo>
                  <a:lnTo>
                    <a:pt x="335614" y="1320799"/>
                  </a:lnTo>
                  <a:lnTo>
                    <a:pt x="365027" y="1282699"/>
                  </a:lnTo>
                  <a:lnTo>
                    <a:pt x="395775" y="1231899"/>
                  </a:lnTo>
                  <a:lnTo>
                    <a:pt x="426347" y="1193799"/>
                  </a:lnTo>
                  <a:lnTo>
                    <a:pt x="457557" y="1155699"/>
                  </a:lnTo>
                  <a:lnTo>
                    <a:pt x="489397" y="1130299"/>
                  </a:lnTo>
                  <a:lnTo>
                    <a:pt x="521858" y="1092199"/>
                  </a:lnTo>
                  <a:lnTo>
                    <a:pt x="554932" y="1066799"/>
                  </a:lnTo>
                  <a:lnTo>
                    <a:pt x="588612" y="1028699"/>
                  </a:lnTo>
                  <a:lnTo>
                    <a:pt x="622889" y="990599"/>
                  </a:lnTo>
                  <a:lnTo>
                    <a:pt x="657754" y="965199"/>
                  </a:lnTo>
                  <a:lnTo>
                    <a:pt x="693201" y="939799"/>
                  </a:lnTo>
                  <a:lnTo>
                    <a:pt x="729220" y="901699"/>
                  </a:lnTo>
                  <a:lnTo>
                    <a:pt x="765804" y="876299"/>
                  </a:lnTo>
                  <a:lnTo>
                    <a:pt x="802944" y="838199"/>
                  </a:lnTo>
                  <a:lnTo>
                    <a:pt x="878862" y="787399"/>
                  </a:lnTo>
                  <a:lnTo>
                    <a:pt x="917623" y="749299"/>
                  </a:lnTo>
                  <a:lnTo>
                    <a:pt x="996709" y="698499"/>
                  </a:lnTo>
                  <a:lnTo>
                    <a:pt x="1077825" y="647699"/>
                  </a:lnTo>
                  <a:lnTo>
                    <a:pt x="1160909" y="596899"/>
                  </a:lnTo>
                  <a:lnTo>
                    <a:pt x="1289077" y="520699"/>
                  </a:lnTo>
                  <a:lnTo>
                    <a:pt x="1421304" y="444499"/>
                  </a:lnTo>
                  <a:lnTo>
                    <a:pt x="1466244" y="431799"/>
                  </a:lnTo>
                  <a:lnTo>
                    <a:pt x="1603541" y="355599"/>
                  </a:lnTo>
                  <a:lnTo>
                    <a:pt x="1650105" y="342899"/>
                  </a:lnTo>
                  <a:lnTo>
                    <a:pt x="1697056" y="317499"/>
                  </a:lnTo>
                  <a:lnTo>
                    <a:pt x="1744384" y="304799"/>
                  </a:lnTo>
                  <a:lnTo>
                    <a:pt x="1792082" y="279399"/>
                  </a:lnTo>
                  <a:lnTo>
                    <a:pt x="1840142" y="266699"/>
                  </a:lnTo>
                  <a:lnTo>
                    <a:pt x="1888555" y="241299"/>
                  </a:lnTo>
                  <a:lnTo>
                    <a:pt x="1986409" y="215899"/>
                  </a:lnTo>
                  <a:lnTo>
                    <a:pt x="2035834" y="190499"/>
                  </a:lnTo>
                  <a:lnTo>
                    <a:pt x="2598904" y="50799"/>
                  </a:lnTo>
                  <a:lnTo>
                    <a:pt x="2651645" y="50799"/>
                  </a:lnTo>
                  <a:lnTo>
                    <a:pt x="2757788" y="25399"/>
                  </a:lnTo>
                  <a:lnTo>
                    <a:pt x="4187261" y="25399"/>
                  </a:lnTo>
                  <a:lnTo>
                    <a:pt x="4237331" y="38099"/>
                  </a:lnTo>
                  <a:lnTo>
                    <a:pt x="4287266" y="38099"/>
                  </a:lnTo>
                  <a:lnTo>
                    <a:pt x="4386706" y="63499"/>
                  </a:lnTo>
                  <a:lnTo>
                    <a:pt x="4436197" y="63499"/>
                  </a:lnTo>
                  <a:lnTo>
                    <a:pt x="4534681" y="88899"/>
                  </a:lnTo>
                  <a:lnTo>
                    <a:pt x="4583661" y="88899"/>
                  </a:lnTo>
                  <a:lnTo>
                    <a:pt x="5154953" y="241299"/>
                  </a:lnTo>
                  <a:lnTo>
                    <a:pt x="5200969" y="266699"/>
                  </a:lnTo>
                  <a:lnTo>
                    <a:pt x="5292158" y="292099"/>
                  </a:lnTo>
                  <a:lnTo>
                    <a:pt x="5337316" y="317499"/>
                  </a:lnTo>
                  <a:lnTo>
                    <a:pt x="5426725" y="342899"/>
                  </a:lnTo>
                  <a:lnTo>
                    <a:pt x="5470961" y="368299"/>
                  </a:lnTo>
                  <a:lnTo>
                    <a:pt x="5514874" y="380999"/>
                  </a:lnTo>
                  <a:lnTo>
                    <a:pt x="5558459" y="406399"/>
                  </a:lnTo>
                  <a:lnTo>
                    <a:pt x="5601707" y="419099"/>
                  </a:lnTo>
                  <a:lnTo>
                    <a:pt x="5687164" y="469899"/>
                  </a:lnTo>
                  <a:lnTo>
                    <a:pt x="5729359" y="482599"/>
                  </a:lnTo>
                  <a:lnTo>
                    <a:pt x="5771189" y="507999"/>
                  </a:lnTo>
                  <a:lnTo>
                    <a:pt x="5866855" y="558799"/>
                  </a:lnTo>
                  <a:lnTo>
                    <a:pt x="5959469" y="609599"/>
                  </a:lnTo>
                  <a:lnTo>
                    <a:pt x="6004616" y="647699"/>
                  </a:lnTo>
                  <a:lnTo>
                    <a:pt x="6048982" y="673099"/>
                  </a:lnTo>
                  <a:lnTo>
                    <a:pt x="6092560" y="698499"/>
                  </a:lnTo>
                  <a:lnTo>
                    <a:pt x="6135345" y="723899"/>
                  </a:lnTo>
                  <a:lnTo>
                    <a:pt x="6177330" y="761999"/>
                  </a:lnTo>
                  <a:lnTo>
                    <a:pt x="6218509" y="787399"/>
                  </a:lnTo>
                  <a:lnTo>
                    <a:pt x="6258876" y="812799"/>
                  </a:lnTo>
                  <a:lnTo>
                    <a:pt x="6298425" y="850899"/>
                  </a:lnTo>
                  <a:lnTo>
                    <a:pt x="6337150" y="876299"/>
                  </a:lnTo>
                  <a:lnTo>
                    <a:pt x="6375044" y="914399"/>
                  </a:lnTo>
                  <a:lnTo>
                    <a:pt x="6412102" y="939799"/>
                  </a:lnTo>
                  <a:lnTo>
                    <a:pt x="12016358" y="939799"/>
                  </a:lnTo>
                  <a:lnTo>
                    <a:pt x="12033236" y="952499"/>
                  </a:lnTo>
                  <a:lnTo>
                    <a:pt x="12066347" y="990599"/>
                  </a:lnTo>
                  <a:lnTo>
                    <a:pt x="12098807" y="1015999"/>
                  </a:lnTo>
                  <a:lnTo>
                    <a:pt x="12130609" y="1041399"/>
                  </a:lnTo>
                  <a:lnTo>
                    <a:pt x="12161744" y="1079499"/>
                  </a:lnTo>
                  <a:lnTo>
                    <a:pt x="12192207" y="1104899"/>
                  </a:lnTo>
                  <a:lnTo>
                    <a:pt x="12221989" y="1142999"/>
                  </a:lnTo>
                  <a:lnTo>
                    <a:pt x="12251083" y="1168399"/>
                  </a:lnTo>
                  <a:lnTo>
                    <a:pt x="12279482" y="1206499"/>
                  </a:lnTo>
                  <a:lnTo>
                    <a:pt x="12307177" y="1244599"/>
                  </a:lnTo>
                  <a:lnTo>
                    <a:pt x="12334163" y="1269999"/>
                  </a:lnTo>
                  <a:lnTo>
                    <a:pt x="12360430" y="1308099"/>
                  </a:lnTo>
                  <a:lnTo>
                    <a:pt x="12385973" y="1333499"/>
                  </a:lnTo>
                  <a:lnTo>
                    <a:pt x="12410783" y="1371599"/>
                  </a:lnTo>
                  <a:lnTo>
                    <a:pt x="12434853" y="1409699"/>
                  </a:lnTo>
                  <a:lnTo>
                    <a:pt x="12458175" y="1435099"/>
                  </a:lnTo>
                  <a:lnTo>
                    <a:pt x="12480743" y="1473199"/>
                  </a:lnTo>
                  <a:lnTo>
                    <a:pt x="12502549" y="1511299"/>
                  </a:lnTo>
                  <a:lnTo>
                    <a:pt x="12523585" y="1549399"/>
                  </a:lnTo>
                  <a:lnTo>
                    <a:pt x="12543844" y="1587499"/>
                  </a:lnTo>
                  <a:lnTo>
                    <a:pt x="12563318" y="1612899"/>
                  </a:lnTo>
                  <a:lnTo>
                    <a:pt x="12582001" y="1650999"/>
                  </a:lnTo>
                  <a:lnTo>
                    <a:pt x="12599884" y="1689099"/>
                  </a:lnTo>
                  <a:lnTo>
                    <a:pt x="12616961" y="1727199"/>
                  </a:lnTo>
                  <a:lnTo>
                    <a:pt x="12633223" y="1765299"/>
                  </a:lnTo>
                  <a:lnTo>
                    <a:pt x="12648664" y="1803399"/>
                  </a:lnTo>
                  <a:lnTo>
                    <a:pt x="12663276" y="1841499"/>
                  </a:lnTo>
                  <a:lnTo>
                    <a:pt x="12677052" y="1879599"/>
                  </a:lnTo>
                  <a:lnTo>
                    <a:pt x="12689984" y="1917699"/>
                  </a:lnTo>
                  <a:lnTo>
                    <a:pt x="12702064" y="1955799"/>
                  </a:lnTo>
                  <a:lnTo>
                    <a:pt x="12713286" y="1993899"/>
                  </a:lnTo>
                  <a:lnTo>
                    <a:pt x="12723643" y="2031999"/>
                  </a:lnTo>
                  <a:lnTo>
                    <a:pt x="12733125" y="2070099"/>
                  </a:lnTo>
                  <a:lnTo>
                    <a:pt x="12739501" y="2108199"/>
                  </a:lnTo>
                  <a:lnTo>
                    <a:pt x="12745019" y="2158999"/>
                  </a:lnTo>
                  <a:lnTo>
                    <a:pt x="12749670" y="2209799"/>
                  </a:lnTo>
                  <a:lnTo>
                    <a:pt x="12753445" y="2247899"/>
                  </a:lnTo>
                  <a:lnTo>
                    <a:pt x="12756335" y="2298699"/>
                  </a:lnTo>
                  <a:lnTo>
                    <a:pt x="12758330" y="2336799"/>
                  </a:lnTo>
                  <a:lnTo>
                    <a:pt x="12759421" y="2387599"/>
                  </a:lnTo>
                  <a:lnTo>
                    <a:pt x="12759599" y="2425699"/>
                  </a:lnTo>
                  <a:lnTo>
                    <a:pt x="12758856" y="2463799"/>
                  </a:lnTo>
                  <a:lnTo>
                    <a:pt x="12757181" y="2514599"/>
                  </a:lnTo>
                  <a:lnTo>
                    <a:pt x="12754567" y="2552699"/>
                  </a:lnTo>
                  <a:lnTo>
                    <a:pt x="12751003" y="2603499"/>
                  </a:lnTo>
                  <a:lnTo>
                    <a:pt x="12746481" y="2641599"/>
                  </a:lnTo>
                  <a:lnTo>
                    <a:pt x="12740991" y="2692399"/>
                  </a:lnTo>
                  <a:lnTo>
                    <a:pt x="12734525" y="2730499"/>
                  </a:lnTo>
                  <a:lnTo>
                    <a:pt x="12727072" y="2768599"/>
                  </a:lnTo>
                  <a:lnTo>
                    <a:pt x="12718625" y="2819399"/>
                  </a:lnTo>
                  <a:lnTo>
                    <a:pt x="12709174" y="2857499"/>
                  </a:lnTo>
                  <a:lnTo>
                    <a:pt x="12698710" y="2895599"/>
                  </a:lnTo>
                  <a:lnTo>
                    <a:pt x="12687223" y="2946399"/>
                  </a:lnTo>
                  <a:lnTo>
                    <a:pt x="12674705" y="2984499"/>
                  </a:lnTo>
                  <a:lnTo>
                    <a:pt x="12661146" y="3022599"/>
                  </a:lnTo>
                  <a:lnTo>
                    <a:pt x="12646538" y="3073399"/>
                  </a:lnTo>
                  <a:lnTo>
                    <a:pt x="12630871" y="3111499"/>
                  </a:lnTo>
                  <a:lnTo>
                    <a:pt x="12614136" y="3149599"/>
                  </a:lnTo>
                  <a:lnTo>
                    <a:pt x="12596324" y="3187699"/>
                  </a:lnTo>
                  <a:lnTo>
                    <a:pt x="12577425" y="3238499"/>
                  </a:lnTo>
                  <a:lnTo>
                    <a:pt x="12557432" y="3276599"/>
                  </a:lnTo>
                  <a:lnTo>
                    <a:pt x="12536333" y="3314699"/>
                  </a:lnTo>
                  <a:lnTo>
                    <a:pt x="12514122" y="3352799"/>
                  </a:lnTo>
                  <a:lnTo>
                    <a:pt x="12490787" y="3403599"/>
                  </a:lnTo>
                  <a:lnTo>
                    <a:pt x="12466321" y="3441699"/>
                  </a:lnTo>
                  <a:lnTo>
                    <a:pt x="12440714" y="3479799"/>
                  </a:lnTo>
                  <a:lnTo>
                    <a:pt x="12413957" y="3517899"/>
                  </a:lnTo>
                  <a:lnTo>
                    <a:pt x="12386040" y="3555999"/>
                  </a:lnTo>
                  <a:lnTo>
                    <a:pt x="12356955" y="3594099"/>
                  </a:lnTo>
                  <a:lnTo>
                    <a:pt x="12326693" y="3644899"/>
                  </a:lnTo>
                  <a:lnTo>
                    <a:pt x="12295244" y="3682999"/>
                  </a:lnTo>
                  <a:lnTo>
                    <a:pt x="12262600" y="3721099"/>
                  </a:lnTo>
                  <a:lnTo>
                    <a:pt x="12228750" y="3759199"/>
                  </a:lnTo>
                  <a:lnTo>
                    <a:pt x="12193687" y="3797299"/>
                  </a:lnTo>
                  <a:lnTo>
                    <a:pt x="12157400" y="3835399"/>
                  </a:lnTo>
                  <a:lnTo>
                    <a:pt x="12119881" y="3873499"/>
                  </a:lnTo>
                  <a:lnTo>
                    <a:pt x="12081121" y="3911599"/>
                  </a:lnTo>
                  <a:lnTo>
                    <a:pt x="12041110" y="3962399"/>
                  </a:lnTo>
                  <a:lnTo>
                    <a:pt x="11999840" y="4000499"/>
                  </a:lnTo>
                  <a:lnTo>
                    <a:pt x="11957301" y="4038599"/>
                  </a:lnTo>
                  <a:lnTo>
                    <a:pt x="11913484" y="4076699"/>
                  </a:lnTo>
                  <a:lnTo>
                    <a:pt x="11868380" y="4114799"/>
                  </a:lnTo>
                  <a:lnTo>
                    <a:pt x="11821980" y="4152899"/>
                  </a:lnTo>
                  <a:lnTo>
                    <a:pt x="11774275" y="4190999"/>
                  </a:lnTo>
                  <a:lnTo>
                    <a:pt x="11725255" y="4229099"/>
                  </a:lnTo>
                  <a:lnTo>
                    <a:pt x="6426068" y="7823199"/>
                  </a:lnTo>
                  <a:close/>
                </a:path>
                <a:path w="12759690" h="7823200">
                  <a:moveTo>
                    <a:pt x="9823700" y="38099"/>
                  </a:moveTo>
                  <a:lnTo>
                    <a:pt x="8605212" y="38099"/>
                  </a:lnTo>
                  <a:lnTo>
                    <a:pt x="8656193" y="25399"/>
                  </a:lnTo>
                  <a:lnTo>
                    <a:pt x="9767775" y="25399"/>
                  </a:lnTo>
                  <a:lnTo>
                    <a:pt x="9823700" y="38099"/>
                  </a:lnTo>
                  <a:close/>
                </a:path>
                <a:path w="12759690" h="7823200">
                  <a:moveTo>
                    <a:pt x="10260123" y="114299"/>
                  </a:moveTo>
                  <a:lnTo>
                    <a:pt x="8155456" y="114299"/>
                  </a:lnTo>
                  <a:lnTo>
                    <a:pt x="8303427" y="76199"/>
                  </a:lnTo>
                  <a:lnTo>
                    <a:pt x="8353204" y="76199"/>
                  </a:lnTo>
                  <a:lnTo>
                    <a:pt x="8453402" y="50799"/>
                  </a:lnTo>
                  <a:lnTo>
                    <a:pt x="8503810" y="50799"/>
                  </a:lnTo>
                  <a:lnTo>
                    <a:pt x="8554415" y="38099"/>
                  </a:lnTo>
                  <a:lnTo>
                    <a:pt x="9879338" y="38099"/>
                  </a:lnTo>
                  <a:lnTo>
                    <a:pt x="9989720" y="63499"/>
                  </a:lnTo>
                  <a:lnTo>
                    <a:pt x="10044450" y="63499"/>
                  </a:lnTo>
                  <a:lnTo>
                    <a:pt x="10260123" y="114299"/>
                  </a:lnTo>
                  <a:close/>
                </a:path>
                <a:path w="12759690" h="7823200">
                  <a:moveTo>
                    <a:pt x="12016358" y="939799"/>
                  </a:moveTo>
                  <a:lnTo>
                    <a:pt x="6412102" y="939799"/>
                  </a:lnTo>
                  <a:lnTo>
                    <a:pt x="6448133" y="914399"/>
                  </a:lnTo>
                  <a:lnTo>
                    <a:pt x="6484968" y="876299"/>
                  </a:lnTo>
                  <a:lnTo>
                    <a:pt x="6522601" y="850899"/>
                  </a:lnTo>
                  <a:lnTo>
                    <a:pt x="6561028" y="812799"/>
                  </a:lnTo>
                  <a:lnTo>
                    <a:pt x="6600244" y="787399"/>
                  </a:lnTo>
                  <a:lnTo>
                    <a:pt x="6640245" y="761999"/>
                  </a:lnTo>
                  <a:lnTo>
                    <a:pt x="6681026" y="723899"/>
                  </a:lnTo>
                  <a:lnTo>
                    <a:pt x="6722582" y="698499"/>
                  </a:lnTo>
                  <a:lnTo>
                    <a:pt x="6764910" y="673099"/>
                  </a:lnTo>
                  <a:lnTo>
                    <a:pt x="6808003" y="634999"/>
                  </a:lnTo>
                  <a:lnTo>
                    <a:pt x="6896469" y="584199"/>
                  </a:lnTo>
                  <a:lnTo>
                    <a:pt x="6941833" y="558799"/>
                  </a:lnTo>
                  <a:lnTo>
                    <a:pt x="7022976" y="507999"/>
                  </a:lnTo>
                  <a:lnTo>
                    <a:pt x="7064148" y="495299"/>
                  </a:lnTo>
                  <a:lnTo>
                    <a:pt x="7147662" y="444499"/>
                  </a:lnTo>
                  <a:lnTo>
                    <a:pt x="7189992" y="431799"/>
                  </a:lnTo>
                  <a:lnTo>
                    <a:pt x="7232694" y="406399"/>
                  </a:lnTo>
                  <a:lnTo>
                    <a:pt x="7275764" y="393699"/>
                  </a:lnTo>
                  <a:lnTo>
                    <a:pt x="7319194" y="368299"/>
                  </a:lnTo>
                  <a:lnTo>
                    <a:pt x="7362978" y="355599"/>
                  </a:lnTo>
                  <a:lnTo>
                    <a:pt x="7407111" y="330199"/>
                  </a:lnTo>
                  <a:lnTo>
                    <a:pt x="7451585" y="317499"/>
                  </a:lnTo>
                  <a:lnTo>
                    <a:pt x="7496395" y="292099"/>
                  </a:lnTo>
                  <a:lnTo>
                    <a:pt x="7632776" y="253999"/>
                  </a:lnTo>
                  <a:lnTo>
                    <a:pt x="7678865" y="228599"/>
                  </a:lnTo>
                  <a:lnTo>
                    <a:pt x="8106607" y="114299"/>
                  </a:lnTo>
                  <a:lnTo>
                    <a:pt x="10313192" y="114299"/>
                  </a:lnTo>
                  <a:lnTo>
                    <a:pt x="10470244" y="152399"/>
                  </a:lnTo>
                  <a:lnTo>
                    <a:pt x="10521852" y="177799"/>
                  </a:lnTo>
                  <a:lnTo>
                    <a:pt x="10724368" y="228599"/>
                  </a:lnTo>
                  <a:lnTo>
                    <a:pt x="10773981" y="253999"/>
                  </a:lnTo>
                  <a:lnTo>
                    <a:pt x="10871937" y="279399"/>
                  </a:lnTo>
                  <a:lnTo>
                    <a:pt x="10920264" y="304799"/>
                  </a:lnTo>
                  <a:lnTo>
                    <a:pt x="10968149" y="317499"/>
                  </a:lnTo>
                  <a:lnTo>
                    <a:pt x="11015582" y="342899"/>
                  </a:lnTo>
                  <a:lnTo>
                    <a:pt x="11062558" y="355599"/>
                  </a:lnTo>
                  <a:lnTo>
                    <a:pt x="11109068" y="380999"/>
                  </a:lnTo>
                  <a:lnTo>
                    <a:pt x="11155104" y="393699"/>
                  </a:lnTo>
                  <a:lnTo>
                    <a:pt x="11245729" y="444499"/>
                  </a:lnTo>
                  <a:lnTo>
                    <a:pt x="11290303" y="457199"/>
                  </a:lnTo>
                  <a:lnTo>
                    <a:pt x="11334373" y="482599"/>
                  </a:lnTo>
                  <a:lnTo>
                    <a:pt x="11420977" y="533399"/>
                  </a:lnTo>
                  <a:lnTo>
                    <a:pt x="11505481" y="584199"/>
                  </a:lnTo>
                  <a:lnTo>
                    <a:pt x="11546927" y="596899"/>
                  </a:lnTo>
                  <a:lnTo>
                    <a:pt x="11628170" y="647699"/>
                  </a:lnTo>
                  <a:lnTo>
                    <a:pt x="11707166" y="698499"/>
                  </a:lnTo>
                  <a:lnTo>
                    <a:pt x="11745802" y="736599"/>
                  </a:lnTo>
                  <a:lnTo>
                    <a:pt x="11783854" y="761999"/>
                  </a:lnTo>
                  <a:lnTo>
                    <a:pt x="11821314" y="787399"/>
                  </a:lnTo>
                  <a:lnTo>
                    <a:pt x="11858175" y="812799"/>
                  </a:lnTo>
                  <a:lnTo>
                    <a:pt x="11894430" y="838199"/>
                  </a:lnTo>
                  <a:lnTo>
                    <a:pt x="11930071" y="863599"/>
                  </a:lnTo>
                  <a:lnTo>
                    <a:pt x="11965090" y="901699"/>
                  </a:lnTo>
                  <a:lnTo>
                    <a:pt x="11999481" y="927099"/>
                  </a:lnTo>
                  <a:lnTo>
                    <a:pt x="12016358" y="939799"/>
                  </a:lnTo>
                  <a:close/>
                </a:path>
              </a:pathLst>
            </a:custGeom>
            <a:solidFill>
              <a:srgbClr val="FFE4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4380284" y="2809679"/>
            <a:ext cx="9250045" cy="42259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15799"/>
              </a:lnSpc>
              <a:spcBef>
                <a:spcPts val="100"/>
              </a:spcBef>
            </a:pPr>
            <a:r>
              <a:rPr sz="3400" b="1" spc="-20" dirty="0">
                <a:latin typeface="Times New Roman"/>
                <a:cs typeface="Times New Roman"/>
              </a:rPr>
              <a:t>"'But</a:t>
            </a:r>
            <a:r>
              <a:rPr sz="3400" b="1" spc="-185" dirty="0">
                <a:latin typeface="Times New Roman"/>
                <a:cs typeface="Times New Roman"/>
              </a:rPr>
              <a:t> </a:t>
            </a:r>
            <a:r>
              <a:rPr sz="3400" b="1" spc="-30" dirty="0">
                <a:latin typeface="Times New Roman"/>
                <a:cs typeface="Times New Roman"/>
              </a:rPr>
              <a:t>you</a:t>
            </a:r>
            <a:r>
              <a:rPr sz="3400" b="1" spc="-120" dirty="0">
                <a:latin typeface="Times New Roman"/>
                <a:cs typeface="Times New Roman"/>
              </a:rPr>
              <a:t> </a:t>
            </a:r>
            <a:r>
              <a:rPr sz="3400" b="1" spc="-135" dirty="0">
                <a:latin typeface="Times New Roman"/>
                <a:cs typeface="Times New Roman"/>
              </a:rPr>
              <a:t>wouldn’t</a:t>
            </a:r>
            <a:r>
              <a:rPr sz="3400" b="1" spc="-80" dirty="0">
                <a:latin typeface="Times New Roman"/>
                <a:cs typeface="Times New Roman"/>
              </a:rPr>
              <a:t> </a:t>
            </a:r>
            <a:r>
              <a:rPr sz="3400" b="1" spc="-40" dirty="0">
                <a:latin typeface="Times New Roman"/>
                <a:cs typeface="Times New Roman"/>
              </a:rPr>
              <a:t>come</a:t>
            </a:r>
            <a:r>
              <a:rPr sz="3400" b="1" spc="-120" dirty="0">
                <a:latin typeface="Times New Roman"/>
                <a:cs typeface="Times New Roman"/>
              </a:rPr>
              <a:t> </a:t>
            </a:r>
            <a:r>
              <a:rPr sz="3400" b="1" dirty="0">
                <a:latin typeface="Times New Roman"/>
                <a:cs typeface="Times New Roman"/>
              </a:rPr>
              <a:t>close</a:t>
            </a:r>
            <a:r>
              <a:rPr sz="3400" b="1" spc="-120" dirty="0">
                <a:latin typeface="Times New Roman"/>
                <a:cs typeface="Times New Roman"/>
              </a:rPr>
              <a:t> </a:t>
            </a:r>
            <a:r>
              <a:rPr sz="3400" b="1" dirty="0">
                <a:latin typeface="Times New Roman"/>
                <a:cs typeface="Times New Roman"/>
              </a:rPr>
              <a:t>to</a:t>
            </a:r>
            <a:r>
              <a:rPr sz="3400" b="1" spc="-120" dirty="0">
                <a:latin typeface="Times New Roman"/>
                <a:cs typeface="Times New Roman"/>
              </a:rPr>
              <a:t> </a:t>
            </a:r>
            <a:r>
              <a:rPr sz="3400" b="1" spc="-85" dirty="0">
                <a:latin typeface="Times New Roman"/>
                <a:cs typeface="Times New Roman"/>
              </a:rPr>
              <a:t>finding</a:t>
            </a:r>
            <a:r>
              <a:rPr sz="3400" b="1" spc="-125" dirty="0">
                <a:latin typeface="Times New Roman"/>
                <a:cs typeface="Times New Roman"/>
              </a:rPr>
              <a:t> </a:t>
            </a:r>
            <a:r>
              <a:rPr sz="3400" b="1" spc="-20" dirty="0">
                <a:latin typeface="Times New Roman"/>
                <a:cs typeface="Times New Roman"/>
              </a:rPr>
              <a:t>the</a:t>
            </a:r>
            <a:r>
              <a:rPr sz="3400" b="1" spc="-120" dirty="0">
                <a:latin typeface="Times New Roman"/>
                <a:cs typeface="Times New Roman"/>
              </a:rPr>
              <a:t> </a:t>
            </a:r>
            <a:r>
              <a:rPr sz="3400" b="1" spc="-25" dirty="0">
                <a:latin typeface="Times New Roman"/>
                <a:cs typeface="Times New Roman"/>
              </a:rPr>
              <a:t>sort</a:t>
            </a:r>
            <a:r>
              <a:rPr sz="3400" b="1" spc="-130" dirty="0">
                <a:latin typeface="Times New Roman"/>
                <a:cs typeface="Times New Roman"/>
              </a:rPr>
              <a:t> </a:t>
            </a:r>
            <a:r>
              <a:rPr sz="3400" b="1" spc="-25" dirty="0">
                <a:latin typeface="Times New Roman"/>
                <a:cs typeface="Times New Roman"/>
              </a:rPr>
              <a:t>of </a:t>
            </a:r>
            <a:r>
              <a:rPr sz="3400" b="1" spc="-175" dirty="0">
                <a:latin typeface="Times New Roman"/>
                <a:cs typeface="Times New Roman"/>
              </a:rPr>
              <a:t>human</a:t>
            </a:r>
            <a:r>
              <a:rPr sz="3400" b="1" spc="-40" dirty="0">
                <a:latin typeface="Times New Roman"/>
                <a:cs typeface="Times New Roman"/>
              </a:rPr>
              <a:t> </a:t>
            </a:r>
            <a:r>
              <a:rPr sz="3400" b="1" spc="-25" dirty="0">
                <a:latin typeface="Times New Roman"/>
                <a:cs typeface="Times New Roman"/>
              </a:rPr>
              <a:t>this</a:t>
            </a:r>
            <a:r>
              <a:rPr sz="3400" b="1" spc="-185" dirty="0">
                <a:latin typeface="Times New Roman"/>
                <a:cs typeface="Times New Roman"/>
              </a:rPr>
              <a:t> </a:t>
            </a:r>
            <a:r>
              <a:rPr sz="3400" b="1" spc="-30" dirty="0">
                <a:latin typeface="Times New Roman"/>
                <a:cs typeface="Times New Roman"/>
              </a:rPr>
              <a:t>one</a:t>
            </a:r>
            <a:r>
              <a:rPr sz="3400" b="1" spc="-130" dirty="0">
                <a:latin typeface="Times New Roman"/>
                <a:cs typeface="Times New Roman"/>
              </a:rPr>
              <a:t> </a:t>
            </a:r>
            <a:r>
              <a:rPr sz="3400" b="1" spc="-105" dirty="0">
                <a:latin typeface="Times New Roman"/>
                <a:cs typeface="Times New Roman"/>
              </a:rPr>
              <a:t>here</a:t>
            </a:r>
            <a:r>
              <a:rPr sz="3400" b="1" spc="-110" dirty="0">
                <a:latin typeface="Times New Roman"/>
                <a:cs typeface="Times New Roman"/>
              </a:rPr>
              <a:t> </a:t>
            </a:r>
            <a:r>
              <a:rPr sz="3400" b="1" spc="-20" dirty="0">
                <a:latin typeface="Times New Roman"/>
                <a:cs typeface="Times New Roman"/>
              </a:rPr>
              <a:t>has</a:t>
            </a:r>
            <a:r>
              <a:rPr sz="3400" b="1" spc="-105" dirty="0">
                <a:latin typeface="Times New Roman"/>
                <a:cs typeface="Times New Roman"/>
              </a:rPr>
              <a:t> </a:t>
            </a:r>
            <a:r>
              <a:rPr sz="3400" b="1" spc="-145" dirty="0">
                <a:latin typeface="Times New Roman"/>
                <a:cs typeface="Times New Roman"/>
              </a:rPr>
              <a:t>proved</a:t>
            </a:r>
            <a:r>
              <a:rPr sz="3400" b="1" spc="-65" dirty="0">
                <a:latin typeface="Times New Roman"/>
                <a:cs typeface="Times New Roman"/>
              </a:rPr>
              <a:t> </a:t>
            </a:r>
            <a:r>
              <a:rPr sz="3400" b="1" dirty="0">
                <a:latin typeface="Times New Roman"/>
                <a:cs typeface="Times New Roman"/>
              </a:rPr>
              <a:t>to</a:t>
            </a:r>
            <a:r>
              <a:rPr sz="3400" b="1" spc="-105" dirty="0">
                <a:latin typeface="Times New Roman"/>
                <a:cs typeface="Times New Roman"/>
              </a:rPr>
              <a:t> </a:t>
            </a:r>
            <a:r>
              <a:rPr sz="3400" b="1" spc="-45" dirty="0">
                <a:latin typeface="Times New Roman"/>
                <a:cs typeface="Times New Roman"/>
              </a:rPr>
              <a:t>be</a:t>
            </a:r>
            <a:r>
              <a:rPr sz="3400" b="1" spc="-105" dirty="0">
                <a:latin typeface="Times New Roman"/>
                <a:cs typeface="Times New Roman"/>
              </a:rPr>
              <a:t> </a:t>
            </a:r>
            <a:r>
              <a:rPr sz="3400" b="1" spc="-30" dirty="0">
                <a:latin typeface="Times New Roman"/>
                <a:cs typeface="Times New Roman"/>
              </a:rPr>
              <a:t>in</a:t>
            </a:r>
            <a:r>
              <a:rPr sz="3400" b="1" spc="-105" dirty="0">
                <a:latin typeface="Times New Roman"/>
                <a:cs typeface="Times New Roman"/>
              </a:rPr>
              <a:t> </a:t>
            </a:r>
            <a:r>
              <a:rPr sz="3400" b="1" dirty="0">
                <a:latin typeface="Times New Roman"/>
                <a:cs typeface="Times New Roman"/>
              </a:rPr>
              <a:t>all</a:t>
            </a:r>
            <a:r>
              <a:rPr sz="3400" b="1" spc="-110" dirty="0">
                <a:latin typeface="Times New Roman"/>
                <a:cs typeface="Times New Roman"/>
              </a:rPr>
              <a:t> </a:t>
            </a:r>
            <a:r>
              <a:rPr sz="3400" b="1" spc="-25" dirty="0">
                <a:latin typeface="Times New Roman"/>
                <a:cs typeface="Times New Roman"/>
              </a:rPr>
              <a:t>his </a:t>
            </a:r>
            <a:r>
              <a:rPr sz="3400" b="1" spc="-75" dirty="0">
                <a:latin typeface="Times New Roman"/>
                <a:cs typeface="Times New Roman"/>
              </a:rPr>
              <a:t>strangeness—</a:t>
            </a:r>
            <a:r>
              <a:rPr sz="3400" b="1" spc="-45" dirty="0">
                <a:latin typeface="Times New Roman"/>
                <a:cs typeface="Times New Roman"/>
              </a:rPr>
              <a:t>he</a:t>
            </a:r>
            <a:r>
              <a:rPr sz="3400" b="1" spc="-105" dirty="0">
                <a:latin typeface="Times New Roman"/>
                <a:cs typeface="Times New Roman"/>
              </a:rPr>
              <a:t> </a:t>
            </a:r>
            <a:r>
              <a:rPr sz="3400" b="1" spc="-114" dirty="0">
                <a:latin typeface="Times New Roman"/>
                <a:cs typeface="Times New Roman"/>
              </a:rPr>
              <a:t>and</a:t>
            </a:r>
            <a:r>
              <a:rPr sz="3400" b="1" spc="-95" dirty="0">
                <a:latin typeface="Times New Roman"/>
                <a:cs typeface="Times New Roman"/>
              </a:rPr>
              <a:t> </a:t>
            </a:r>
            <a:r>
              <a:rPr sz="3400" b="1" spc="-20" dirty="0">
                <a:latin typeface="Times New Roman"/>
                <a:cs typeface="Times New Roman"/>
              </a:rPr>
              <a:t>those</a:t>
            </a:r>
            <a:r>
              <a:rPr sz="3400" b="1" spc="-100" dirty="0">
                <a:latin typeface="Times New Roman"/>
                <a:cs typeface="Times New Roman"/>
              </a:rPr>
              <a:t> </a:t>
            </a:r>
            <a:r>
              <a:rPr sz="3400" b="1" spc="-60" dirty="0">
                <a:latin typeface="Times New Roman"/>
                <a:cs typeface="Times New Roman"/>
              </a:rPr>
              <a:t>speeches</a:t>
            </a:r>
            <a:r>
              <a:rPr sz="3400" b="1" spc="-100" dirty="0">
                <a:latin typeface="Times New Roman"/>
                <a:cs typeface="Times New Roman"/>
              </a:rPr>
              <a:t> </a:t>
            </a:r>
            <a:r>
              <a:rPr sz="3400" b="1" dirty="0">
                <a:latin typeface="Times New Roman"/>
                <a:cs typeface="Times New Roman"/>
              </a:rPr>
              <a:t>of</a:t>
            </a:r>
            <a:r>
              <a:rPr sz="3400" b="1" spc="-100" dirty="0">
                <a:latin typeface="Times New Roman"/>
                <a:cs typeface="Times New Roman"/>
              </a:rPr>
              <a:t> </a:t>
            </a:r>
            <a:r>
              <a:rPr sz="3400" b="1" spc="-75" dirty="0">
                <a:latin typeface="Times New Roman"/>
                <a:cs typeface="Times New Roman"/>
              </a:rPr>
              <a:t>his—</a:t>
            </a:r>
            <a:r>
              <a:rPr sz="3400" b="1" spc="-55" dirty="0">
                <a:latin typeface="Times New Roman"/>
                <a:cs typeface="Times New Roman"/>
              </a:rPr>
              <a:t>whether </a:t>
            </a:r>
            <a:r>
              <a:rPr sz="3400" b="1" spc="-10" dirty="0">
                <a:latin typeface="Times New Roman"/>
                <a:cs typeface="Times New Roman"/>
              </a:rPr>
              <a:t>you</a:t>
            </a:r>
            <a:r>
              <a:rPr sz="3400" b="1" spc="-195" dirty="0">
                <a:latin typeface="Times New Roman"/>
                <a:cs typeface="Times New Roman"/>
              </a:rPr>
              <a:t> </a:t>
            </a:r>
            <a:r>
              <a:rPr sz="3400" b="1" spc="-90" dirty="0">
                <a:latin typeface="Times New Roman"/>
                <a:cs typeface="Times New Roman"/>
              </a:rPr>
              <a:t>searched</a:t>
            </a:r>
            <a:r>
              <a:rPr sz="3400" b="1" spc="-120" dirty="0">
                <a:latin typeface="Times New Roman"/>
                <a:cs typeface="Times New Roman"/>
              </a:rPr>
              <a:t> </a:t>
            </a:r>
            <a:r>
              <a:rPr sz="3400" b="1" spc="-65" dirty="0">
                <a:latin typeface="Times New Roman"/>
                <a:cs typeface="Times New Roman"/>
              </a:rPr>
              <a:t>among</a:t>
            </a:r>
            <a:r>
              <a:rPr sz="3400" b="1" spc="-130" dirty="0">
                <a:latin typeface="Times New Roman"/>
                <a:cs typeface="Times New Roman"/>
              </a:rPr>
              <a:t> </a:t>
            </a:r>
            <a:r>
              <a:rPr sz="3400" b="1" spc="-135" dirty="0">
                <a:latin typeface="Times New Roman"/>
                <a:cs typeface="Times New Roman"/>
              </a:rPr>
              <a:t>men</a:t>
            </a:r>
            <a:r>
              <a:rPr sz="3400" b="1" spc="-80" dirty="0">
                <a:latin typeface="Times New Roman"/>
                <a:cs typeface="Times New Roman"/>
              </a:rPr>
              <a:t> </a:t>
            </a:r>
            <a:r>
              <a:rPr sz="3400" b="1" dirty="0">
                <a:latin typeface="Times New Roman"/>
                <a:cs typeface="Times New Roman"/>
              </a:rPr>
              <a:t>of</a:t>
            </a:r>
            <a:r>
              <a:rPr sz="3400" b="1" spc="-130" dirty="0">
                <a:latin typeface="Times New Roman"/>
                <a:cs typeface="Times New Roman"/>
              </a:rPr>
              <a:t> </a:t>
            </a:r>
            <a:r>
              <a:rPr sz="3400" b="1" spc="-10" dirty="0">
                <a:latin typeface="Times New Roman"/>
                <a:cs typeface="Times New Roman"/>
              </a:rPr>
              <a:t>today</a:t>
            </a:r>
            <a:r>
              <a:rPr sz="3400" b="1" spc="-130" dirty="0">
                <a:latin typeface="Times New Roman"/>
                <a:cs typeface="Times New Roman"/>
              </a:rPr>
              <a:t> </a:t>
            </a:r>
            <a:r>
              <a:rPr sz="3400" b="1" spc="-10" dirty="0">
                <a:latin typeface="Times New Roman"/>
                <a:cs typeface="Times New Roman"/>
              </a:rPr>
              <a:t>or</a:t>
            </a:r>
            <a:r>
              <a:rPr sz="3400" b="1" spc="-130" dirty="0">
                <a:latin typeface="Times New Roman"/>
                <a:cs typeface="Times New Roman"/>
              </a:rPr>
              <a:t> </a:t>
            </a:r>
            <a:r>
              <a:rPr sz="3400" b="1" spc="-20" dirty="0">
                <a:latin typeface="Times New Roman"/>
                <a:cs typeface="Times New Roman"/>
              </a:rPr>
              <a:t>those</a:t>
            </a:r>
            <a:r>
              <a:rPr sz="3400" b="1" spc="-130" dirty="0">
                <a:latin typeface="Times New Roman"/>
                <a:cs typeface="Times New Roman"/>
              </a:rPr>
              <a:t> </a:t>
            </a:r>
            <a:r>
              <a:rPr sz="3400" b="1" spc="-25" dirty="0">
                <a:latin typeface="Times New Roman"/>
                <a:cs typeface="Times New Roman"/>
              </a:rPr>
              <a:t>of </a:t>
            </a:r>
            <a:r>
              <a:rPr sz="3400" b="1" spc="-55" dirty="0">
                <a:latin typeface="Times New Roman"/>
                <a:cs typeface="Times New Roman"/>
              </a:rPr>
              <a:t>antiquity.</a:t>
            </a:r>
            <a:r>
              <a:rPr sz="3400" b="1" spc="-145" dirty="0">
                <a:latin typeface="Times New Roman"/>
                <a:cs typeface="Times New Roman"/>
              </a:rPr>
              <a:t> </a:t>
            </a:r>
            <a:r>
              <a:rPr sz="3400" b="1" spc="65" dirty="0">
                <a:latin typeface="Times New Roman"/>
                <a:cs typeface="Times New Roman"/>
              </a:rPr>
              <a:t>.</a:t>
            </a:r>
            <a:r>
              <a:rPr sz="3400" b="1" spc="-105" dirty="0">
                <a:latin typeface="Times New Roman"/>
                <a:cs typeface="Times New Roman"/>
              </a:rPr>
              <a:t> </a:t>
            </a:r>
            <a:r>
              <a:rPr sz="3400" b="1" spc="65" dirty="0">
                <a:latin typeface="Times New Roman"/>
                <a:cs typeface="Times New Roman"/>
              </a:rPr>
              <a:t>.</a:t>
            </a:r>
            <a:r>
              <a:rPr sz="3400" b="1" spc="-105" dirty="0">
                <a:latin typeface="Times New Roman"/>
                <a:cs typeface="Times New Roman"/>
              </a:rPr>
              <a:t> </a:t>
            </a:r>
            <a:r>
              <a:rPr sz="3400" b="1" spc="-75" dirty="0">
                <a:latin typeface="Times New Roman"/>
                <a:cs typeface="Times New Roman"/>
              </a:rPr>
              <a:t>unless</a:t>
            </a:r>
            <a:r>
              <a:rPr sz="3400" b="1" spc="-100" dirty="0">
                <a:latin typeface="Times New Roman"/>
                <a:cs typeface="Times New Roman"/>
              </a:rPr>
              <a:t> </a:t>
            </a:r>
            <a:r>
              <a:rPr sz="3400" b="1" spc="-10" dirty="0">
                <a:latin typeface="Times New Roman"/>
                <a:cs typeface="Times New Roman"/>
              </a:rPr>
              <a:t>you</a:t>
            </a:r>
            <a:r>
              <a:rPr sz="3400" b="1" spc="-105" dirty="0">
                <a:latin typeface="Times New Roman"/>
                <a:cs typeface="Times New Roman"/>
              </a:rPr>
              <a:t> </a:t>
            </a:r>
            <a:r>
              <a:rPr sz="3400" b="1" spc="-30" dirty="0">
                <a:latin typeface="Times New Roman"/>
                <a:cs typeface="Times New Roman"/>
              </a:rPr>
              <a:t>liken</a:t>
            </a:r>
            <a:r>
              <a:rPr sz="3400" b="1" spc="-105" dirty="0">
                <a:latin typeface="Times New Roman"/>
                <a:cs typeface="Times New Roman"/>
              </a:rPr>
              <a:t> </a:t>
            </a:r>
            <a:r>
              <a:rPr sz="3400" b="1" spc="-135" dirty="0">
                <a:latin typeface="Times New Roman"/>
                <a:cs typeface="Times New Roman"/>
              </a:rPr>
              <a:t>him</a:t>
            </a:r>
            <a:r>
              <a:rPr sz="3400" b="1" spc="-80" dirty="0">
                <a:latin typeface="Times New Roman"/>
                <a:cs typeface="Times New Roman"/>
              </a:rPr>
              <a:t> </a:t>
            </a:r>
            <a:r>
              <a:rPr sz="3400" b="1" spc="-30" dirty="0">
                <a:latin typeface="Times New Roman"/>
                <a:cs typeface="Times New Roman"/>
              </a:rPr>
              <a:t>in</a:t>
            </a:r>
            <a:r>
              <a:rPr sz="3400" b="1" spc="-100" dirty="0">
                <a:latin typeface="Times New Roman"/>
                <a:cs typeface="Times New Roman"/>
              </a:rPr>
              <a:t> </a:t>
            </a:r>
            <a:r>
              <a:rPr sz="3400" b="1" spc="-70" dirty="0">
                <a:latin typeface="Times New Roman"/>
                <a:cs typeface="Times New Roman"/>
              </a:rPr>
              <a:t>himself</a:t>
            </a:r>
            <a:r>
              <a:rPr sz="3400" b="1" spc="-114" dirty="0">
                <a:latin typeface="Times New Roman"/>
                <a:cs typeface="Times New Roman"/>
              </a:rPr>
              <a:t> </a:t>
            </a:r>
            <a:r>
              <a:rPr sz="3400" b="1" spc="-120" dirty="0">
                <a:latin typeface="Times New Roman"/>
                <a:cs typeface="Times New Roman"/>
              </a:rPr>
              <a:t>and</a:t>
            </a:r>
            <a:r>
              <a:rPr sz="3400" b="1" spc="-95" dirty="0">
                <a:latin typeface="Times New Roman"/>
                <a:cs typeface="Times New Roman"/>
              </a:rPr>
              <a:t> </a:t>
            </a:r>
            <a:r>
              <a:rPr sz="3400" b="1" spc="-25" dirty="0">
                <a:latin typeface="Times New Roman"/>
                <a:cs typeface="Times New Roman"/>
              </a:rPr>
              <a:t>in </a:t>
            </a:r>
            <a:r>
              <a:rPr sz="3400" b="1" spc="-40" dirty="0">
                <a:latin typeface="Times New Roman"/>
                <a:cs typeface="Times New Roman"/>
              </a:rPr>
              <a:t>his</a:t>
            </a:r>
            <a:r>
              <a:rPr sz="3400" b="1" spc="-100" dirty="0">
                <a:latin typeface="Times New Roman"/>
                <a:cs typeface="Times New Roman"/>
              </a:rPr>
              <a:t> </a:t>
            </a:r>
            <a:r>
              <a:rPr sz="3400" b="1" spc="-60" dirty="0">
                <a:latin typeface="Times New Roman"/>
                <a:cs typeface="Times New Roman"/>
              </a:rPr>
              <a:t>speeches</a:t>
            </a:r>
            <a:r>
              <a:rPr sz="3400" b="1" spc="-90" dirty="0">
                <a:latin typeface="Times New Roman"/>
                <a:cs typeface="Times New Roman"/>
              </a:rPr>
              <a:t> </a:t>
            </a:r>
            <a:r>
              <a:rPr sz="3400" b="1" spc="-10" dirty="0">
                <a:latin typeface="Times New Roman"/>
                <a:cs typeface="Times New Roman"/>
              </a:rPr>
              <a:t>not</a:t>
            </a:r>
            <a:r>
              <a:rPr sz="3400" b="1" spc="-85" dirty="0">
                <a:latin typeface="Times New Roman"/>
                <a:cs typeface="Times New Roman"/>
              </a:rPr>
              <a:t> </a:t>
            </a:r>
            <a:r>
              <a:rPr sz="3400" b="1" dirty="0">
                <a:latin typeface="Times New Roman"/>
                <a:cs typeface="Times New Roman"/>
              </a:rPr>
              <a:t>to</a:t>
            </a:r>
            <a:r>
              <a:rPr sz="3400" b="1" spc="-85" dirty="0">
                <a:latin typeface="Times New Roman"/>
                <a:cs typeface="Times New Roman"/>
              </a:rPr>
              <a:t> </a:t>
            </a:r>
            <a:r>
              <a:rPr sz="3400" b="1" spc="-10" dirty="0">
                <a:latin typeface="Times New Roman"/>
                <a:cs typeface="Times New Roman"/>
              </a:rPr>
              <a:t>any</a:t>
            </a:r>
            <a:r>
              <a:rPr sz="3400" b="1" spc="-85" dirty="0">
                <a:latin typeface="Times New Roman"/>
                <a:cs typeface="Times New Roman"/>
              </a:rPr>
              <a:t> </a:t>
            </a:r>
            <a:r>
              <a:rPr sz="3400" b="1" spc="-140" dirty="0">
                <a:latin typeface="Times New Roman"/>
                <a:cs typeface="Times New Roman"/>
              </a:rPr>
              <a:t>humans</a:t>
            </a:r>
            <a:r>
              <a:rPr sz="3400" b="1" spc="-75" dirty="0">
                <a:latin typeface="Times New Roman"/>
                <a:cs typeface="Times New Roman"/>
              </a:rPr>
              <a:t> </a:t>
            </a:r>
            <a:r>
              <a:rPr sz="3400" b="1" spc="-60" dirty="0">
                <a:latin typeface="Times New Roman"/>
                <a:cs typeface="Times New Roman"/>
              </a:rPr>
              <a:t>but,</a:t>
            </a:r>
            <a:r>
              <a:rPr sz="3400" b="1" spc="-85" dirty="0">
                <a:latin typeface="Times New Roman"/>
                <a:cs typeface="Times New Roman"/>
              </a:rPr>
              <a:t> </a:t>
            </a:r>
            <a:r>
              <a:rPr sz="3400" b="1" dirty="0">
                <a:latin typeface="Times New Roman"/>
                <a:cs typeface="Times New Roman"/>
              </a:rPr>
              <a:t>as</a:t>
            </a:r>
            <a:r>
              <a:rPr sz="3400" b="1" spc="-85" dirty="0">
                <a:latin typeface="Times New Roman"/>
                <a:cs typeface="Times New Roman"/>
              </a:rPr>
              <a:t> </a:t>
            </a:r>
            <a:r>
              <a:rPr sz="3400" b="1" dirty="0">
                <a:latin typeface="Times New Roman"/>
                <a:cs typeface="Times New Roman"/>
              </a:rPr>
              <a:t>I</a:t>
            </a:r>
            <a:r>
              <a:rPr sz="3400" b="1" spc="-85" dirty="0">
                <a:latin typeface="Times New Roman"/>
                <a:cs typeface="Times New Roman"/>
              </a:rPr>
              <a:t> </a:t>
            </a:r>
            <a:r>
              <a:rPr sz="3400" b="1" dirty="0">
                <a:latin typeface="Times New Roman"/>
                <a:cs typeface="Times New Roman"/>
              </a:rPr>
              <a:t>say,</a:t>
            </a:r>
            <a:r>
              <a:rPr sz="3400" b="1" spc="-90" dirty="0">
                <a:latin typeface="Times New Roman"/>
                <a:cs typeface="Times New Roman"/>
              </a:rPr>
              <a:t> </a:t>
            </a:r>
            <a:r>
              <a:rPr sz="3400" b="1" dirty="0">
                <a:latin typeface="Times New Roman"/>
                <a:cs typeface="Times New Roman"/>
              </a:rPr>
              <a:t>to</a:t>
            </a:r>
            <a:r>
              <a:rPr sz="3400" b="1" spc="-85" dirty="0">
                <a:latin typeface="Times New Roman"/>
                <a:cs typeface="Times New Roman"/>
              </a:rPr>
              <a:t> </a:t>
            </a:r>
            <a:r>
              <a:rPr sz="3400" b="1" spc="-25" dirty="0">
                <a:latin typeface="Times New Roman"/>
                <a:cs typeface="Times New Roman"/>
              </a:rPr>
              <a:t>the </a:t>
            </a:r>
            <a:r>
              <a:rPr sz="3400" b="1" spc="-55" dirty="0">
                <a:latin typeface="Times New Roman"/>
                <a:cs typeface="Times New Roman"/>
              </a:rPr>
              <a:t>silenuses</a:t>
            </a:r>
            <a:r>
              <a:rPr sz="3400" b="1" spc="-60" dirty="0">
                <a:latin typeface="Times New Roman"/>
                <a:cs typeface="Times New Roman"/>
              </a:rPr>
              <a:t> </a:t>
            </a:r>
            <a:r>
              <a:rPr sz="3400" b="1" spc="-114" dirty="0">
                <a:latin typeface="Times New Roman"/>
                <a:cs typeface="Times New Roman"/>
              </a:rPr>
              <a:t>and</a:t>
            </a:r>
            <a:r>
              <a:rPr sz="3400" b="1" spc="-55" dirty="0">
                <a:latin typeface="Times New Roman"/>
                <a:cs typeface="Times New Roman"/>
              </a:rPr>
              <a:t> </a:t>
            </a:r>
            <a:r>
              <a:rPr sz="3400" b="1" spc="-10" dirty="0">
                <a:latin typeface="Times New Roman"/>
                <a:cs typeface="Times New Roman"/>
              </a:rPr>
              <a:t>satyrs.'"</a:t>
            </a:r>
            <a:r>
              <a:rPr sz="3400" b="1" spc="-55" dirty="0">
                <a:latin typeface="Times New Roman"/>
                <a:cs typeface="Times New Roman"/>
              </a:rPr>
              <a:t> </a:t>
            </a:r>
            <a:r>
              <a:rPr sz="3400" b="1" spc="-60" dirty="0">
                <a:latin typeface="Times New Roman"/>
                <a:cs typeface="Times New Roman"/>
              </a:rPr>
              <a:t>(pp.57-</a:t>
            </a:r>
            <a:r>
              <a:rPr sz="3400" b="1" dirty="0">
                <a:latin typeface="Times New Roman"/>
                <a:cs typeface="Times New Roman"/>
              </a:rPr>
              <a:t>58</a:t>
            </a:r>
            <a:r>
              <a:rPr sz="3400" b="1" spc="-60" dirty="0">
                <a:latin typeface="Times New Roman"/>
                <a:cs typeface="Times New Roman"/>
              </a:rPr>
              <a:t> </a:t>
            </a:r>
            <a:r>
              <a:rPr sz="3400" b="1" dirty="0">
                <a:latin typeface="Times New Roman"/>
                <a:cs typeface="Times New Roman"/>
              </a:rPr>
              <a:t>221D-</a:t>
            </a:r>
            <a:r>
              <a:rPr sz="3400" b="1" spc="-10" dirty="0">
                <a:latin typeface="Times New Roman"/>
                <a:cs typeface="Times New Roman"/>
              </a:rPr>
              <a:t>221E)</a:t>
            </a:r>
            <a:endParaRPr sz="3400">
              <a:latin typeface="Times New Roman"/>
              <a:cs typeface="Times New Roman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4052509"/>
              <a:ext cx="3990956" cy="6234490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019527" y="4052509"/>
              <a:ext cx="4268472" cy="6234490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2311144" y="0"/>
              <a:ext cx="13020040" cy="1687195"/>
            </a:xfrm>
            <a:custGeom>
              <a:avLst/>
              <a:gdLst/>
              <a:ahLst/>
              <a:cxnLst/>
              <a:rect l="l" t="t" r="r" b="b"/>
              <a:pathLst>
                <a:path w="13020040" h="1687195">
                  <a:moveTo>
                    <a:pt x="12556020" y="1686588"/>
                  </a:moveTo>
                  <a:lnTo>
                    <a:pt x="485775" y="1686588"/>
                  </a:lnTo>
                  <a:lnTo>
                    <a:pt x="437762" y="1684211"/>
                  </a:lnTo>
                  <a:lnTo>
                    <a:pt x="390562" y="1677168"/>
                  </a:lnTo>
                  <a:lnTo>
                    <a:pt x="344494" y="1665590"/>
                  </a:lnTo>
                  <a:lnTo>
                    <a:pt x="299877" y="1649610"/>
                  </a:lnTo>
                  <a:lnTo>
                    <a:pt x="257028" y="1629360"/>
                  </a:lnTo>
                  <a:lnTo>
                    <a:pt x="216266" y="1604972"/>
                  </a:lnTo>
                  <a:lnTo>
                    <a:pt x="177911" y="1576577"/>
                  </a:lnTo>
                  <a:lnTo>
                    <a:pt x="142280" y="1544308"/>
                  </a:lnTo>
                  <a:lnTo>
                    <a:pt x="110010" y="1508677"/>
                  </a:lnTo>
                  <a:lnTo>
                    <a:pt x="81615" y="1470321"/>
                  </a:lnTo>
                  <a:lnTo>
                    <a:pt x="57227" y="1429560"/>
                  </a:lnTo>
                  <a:lnTo>
                    <a:pt x="36977" y="1386711"/>
                  </a:lnTo>
                  <a:lnTo>
                    <a:pt x="20997" y="1342093"/>
                  </a:lnTo>
                  <a:lnTo>
                    <a:pt x="9420" y="1296025"/>
                  </a:lnTo>
                  <a:lnTo>
                    <a:pt x="2377" y="1248826"/>
                  </a:lnTo>
                  <a:lnTo>
                    <a:pt x="0" y="1200813"/>
                  </a:lnTo>
                  <a:lnTo>
                    <a:pt x="0" y="0"/>
                  </a:lnTo>
                  <a:lnTo>
                    <a:pt x="13019483" y="0"/>
                  </a:lnTo>
                  <a:lnTo>
                    <a:pt x="13019483" y="1345766"/>
                  </a:lnTo>
                  <a:lnTo>
                    <a:pt x="13004819" y="1386711"/>
                  </a:lnTo>
                  <a:lnTo>
                    <a:pt x="12984568" y="1429560"/>
                  </a:lnTo>
                  <a:lnTo>
                    <a:pt x="12960180" y="1470321"/>
                  </a:lnTo>
                  <a:lnTo>
                    <a:pt x="12931785" y="1508677"/>
                  </a:lnTo>
                  <a:lnTo>
                    <a:pt x="12899515" y="1544308"/>
                  </a:lnTo>
                  <a:lnTo>
                    <a:pt x="12863884" y="1576577"/>
                  </a:lnTo>
                  <a:lnTo>
                    <a:pt x="12825529" y="1604972"/>
                  </a:lnTo>
                  <a:lnTo>
                    <a:pt x="12784767" y="1629360"/>
                  </a:lnTo>
                  <a:lnTo>
                    <a:pt x="12741918" y="1649610"/>
                  </a:lnTo>
                  <a:lnTo>
                    <a:pt x="12697301" y="1665590"/>
                  </a:lnTo>
                  <a:lnTo>
                    <a:pt x="12651233" y="1677168"/>
                  </a:lnTo>
                  <a:lnTo>
                    <a:pt x="12604033" y="1684211"/>
                  </a:lnTo>
                  <a:lnTo>
                    <a:pt x="12556020" y="1686588"/>
                  </a:lnTo>
                  <a:close/>
                </a:path>
              </a:pathLst>
            </a:custGeom>
            <a:solidFill>
              <a:srgbClr val="E1B9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3133002" y="0"/>
              <a:ext cx="11187430" cy="1339850"/>
            </a:xfrm>
            <a:custGeom>
              <a:avLst/>
              <a:gdLst/>
              <a:ahLst/>
              <a:cxnLst/>
              <a:rect l="l" t="t" r="r" b="b"/>
              <a:pathLst>
                <a:path w="11187430" h="1339850">
                  <a:moveTo>
                    <a:pt x="10717285" y="1339765"/>
                  </a:moveTo>
                  <a:lnTo>
                    <a:pt x="485771" y="1339765"/>
                  </a:lnTo>
                  <a:lnTo>
                    <a:pt x="437762" y="1337388"/>
                  </a:lnTo>
                  <a:lnTo>
                    <a:pt x="390562" y="1330345"/>
                  </a:lnTo>
                  <a:lnTo>
                    <a:pt x="344494" y="1318768"/>
                  </a:lnTo>
                  <a:lnTo>
                    <a:pt x="299876" y="1302788"/>
                  </a:lnTo>
                  <a:lnTo>
                    <a:pt x="257028" y="1282538"/>
                  </a:lnTo>
                  <a:lnTo>
                    <a:pt x="216266" y="1258149"/>
                  </a:lnTo>
                  <a:lnTo>
                    <a:pt x="177911" y="1229755"/>
                  </a:lnTo>
                  <a:lnTo>
                    <a:pt x="142280" y="1197485"/>
                  </a:lnTo>
                  <a:lnTo>
                    <a:pt x="110010" y="1161854"/>
                  </a:lnTo>
                  <a:lnTo>
                    <a:pt x="81615" y="1123499"/>
                  </a:lnTo>
                  <a:lnTo>
                    <a:pt x="57227" y="1082737"/>
                  </a:lnTo>
                  <a:lnTo>
                    <a:pt x="36977" y="1039888"/>
                  </a:lnTo>
                  <a:lnTo>
                    <a:pt x="20997" y="995271"/>
                  </a:lnTo>
                  <a:lnTo>
                    <a:pt x="9420" y="949203"/>
                  </a:lnTo>
                  <a:lnTo>
                    <a:pt x="2377" y="902003"/>
                  </a:lnTo>
                  <a:lnTo>
                    <a:pt x="0" y="853990"/>
                  </a:lnTo>
                  <a:lnTo>
                    <a:pt x="0" y="0"/>
                  </a:lnTo>
                  <a:lnTo>
                    <a:pt x="11187111" y="0"/>
                  </a:lnTo>
                  <a:lnTo>
                    <a:pt x="11187111" y="975166"/>
                  </a:lnTo>
                  <a:lnTo>
                    <a:pt x="11166079" y="1039888"/>
                  </a:lnTo>
                  <a:lnTo>
                    <a:pt x="11145829" y="1082737"/>
                  </a:lnTo>
                  <a:lnTo>
                    <a:pt x="11121440" y="1123499"/>
                  </a:lnTo>
                  <a:lnTo>
                    <a:pt x="11093045" y="1161854"/>
                  </a:lnTo>
                  <a:lnTo>
                    <a:pt x="11060776" y="1197485"/>
                  </a:lnTo>
                  <a:lnTo>
                    <a:pt x="11025145" y="1229755"/>
                  </a:lnTo>
                  <a:lnTo>
                    <a:pt x="10986790" y="1258149"/>
                  </a:lnTo>
                  <a:lnTo>
                    <a:pt x="10946028" y="1282538"/>
                  </a:lnTo>
                  <a:lnTo>
                    <a:pt x="10903180" y="1302788"/>
                  </a:lnTo>
                  <a:lnTo>
                    <a:pt x="10858562" y="1318768"/>
                  </a:lnTo>
                  <a:lnTo>
                    <a:pt x="10812494" y="1330345"/>
                  </a:lnTo>
                  <a:lnTo>
                    <a:pt x="10765294" y="1337388"/>
                  </a:lnTo>
                  <a:lnTo>
                    <a:pt x="10717285" y="1339765"/>
                  </a:lnTo>
                  <a:close/>
                </a:path>
              </a:pathLst>
            </a:custGeom>
            <a:solidFill>
              <a:srgbClr val="FFE4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3199153" y="439401"/>
            <a:ext cx="11266170" cy="8788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15" dirty="0">
                <a:latin typeface="Tahoma"/>
                <a:cs typeface="Tahoma"/>
              </a:rPr>
              <a:t>"This</a:t>
            </a:r>
            <a:r>
              <a:rPr spc="-525" dirty="0">
                <a:latin typeface="Tahoma"/>
                <a:cs typeface="Tahoma"/>
              </a:rPr>
              <a:t> </a:t>
            </a:r>
            <a:r>
              <a:rPr spc="-135" dirty="0">
                <a:latin typeface="Tahoma"/>
                <a:cs typeface="Tahoma"/>
              </a:rPr>
              <a:t>Truly</a:t>
            </a:r>
            <a:r>
              <a:rPr spc="-525" dirty="0">
                <a:latin typeface="Tahoma"/>
                <a:cs typeface="Tahoma"/>
              </a:rPr>
              <a:t> </a:t>
            </a:r>
            <a:r>
              <a:rPr spc="-125" dirty="0">
                <a:latin typeface="Tahoma"/>
                <a:cs typeface="Tahoma"/>
              </a:rPr>
              <a:t>Daemonic</a:t>
            </a:r>
            <a:r>
              <a:rPr spc="-520" dirty="0">
                <a:latin typeface="Tahoma"/>
                <a:cs typeface="Tahoma"/>
              </a:rPr>
              <a:t> </a:t>
            </a:r>
            <a:r>
              <a:rPr spc="-305" dirty="0">
                <a:latin typeface="Tahoma"/>
                <a:cs typeface="Tahoma"/>
              </a:rPr>
              <a:t>man"</a:t>
            </a:r>
            <a:r>
              <a:rPr spc="-525" dirty="0">
                <a:latin typeface="Tahoma"/>
                <a:cs typeface="Tahoma"/>
              </a:rPr>
              <a:t> </a:t>
            </a:r>
            <a:r>
              <a:rPr spc="-270" dirty="0">
                <a:latin typeface="Tahoma"/>
                <a:cs typeface="Tahoma"/>
              </a:rPr>
              <a:t>(p.55)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DC88541909304C9416DEBEFFCF359F" ma:contentTypeVersion="8" ma:contentTypeDescription="Create a new document." ma:contentTypeScope="" ma:versionID="0b106e76340a83fd84627d0f601a867c">
  <xsd:schema xmlns:xsd="http://www.w3.org/2001/XMLSchema" xmlns:xs="http://www.w3.org/2001/XMLSchema" xmlns:p="http://schemas.microsoft.com/office/2006/metadata/properties" xmlns:ns3="25f1920f-183e-40f1-b0dc-82af92dfdb0e" xmlns:ns4="4ead2713-ed29-450d-8768-441bef8a3b96" targetNamespace="http://schemas.microsoft.com/office/2006/metadata/properties" ma:root="true" ma:fieldsID="34d6ef82247f5258e6856c7c48d69a73" ns3:_="" ns4:_="">
    <xsd:import namespace="25f1920f-183e-40f1-b0dc-82af92dfdb0e"/>
    <xsd:import namespace="4ead2713-ed29-450d-8768-441bef8a3b9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f1920f-183e-40f1-b0dc-82af92dfdb0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activity" ma:index="15" nillable="true" ma:displayName="_activity" ma:hidden="true" ma:internalName="_activity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ad2713-ed29-450d-8768-441bef8a3b9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25f1920f-183e-40f1-b0dc-82af92dfdb0e" xsi:nil="true"/>
  </documentManagement>
</p:properties>
</file>

<file path=customXml/itemProps1.xml><?xml version="1.0" encoding="utf-8"?>
<ds:datastoreItem xmlns:ds="http://schemas.openxmlformats.org/officeDocument/2006/customXml" ds:itemID="{0A96AA41-92E4-499E-B2BD-E36FE4F5342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5f1920f-183e-40f1-b0dc-82af92dfdb0e"/>
    <ds:schemaRef ds:uri="4ead2713-ed29-450d-8768-441bef8a3b9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CB73296-EDE2-4334-AA83-0BEEFB9D4D4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5A93D91-6235-446D-BA14-C14561DB4CE4}">
  <ds:schemaRefs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purl.org/dc/elements/1.1/"/>
    <ds:schemaRef ds:uri="http://purl.org/dc/terms/"/>
    <ds:schemaRef ds:uri="25f1920f-183e-40f1-b0dc-82af92dfdb0e"/>
    <ds:schemaRef ds:uri="4ead2713-ed29-450d-8768-441bef8a3b96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973</Words>
  <Application>Microsoft Office PowerPoint</Application>
  <PresentationFormat>Custom</PresentationFormat>
  <Paragraphs>54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Tahoma</vt:lpstr>
      <vt:lpstr>Times New Roman</vt:lpstr>
      <vt:lpstr>Office Theme</vt:lpstr>
      <vt:lpstr>The Heroic Love of Socrates</vt:lpstr>
      <vt:lpstr>The Oracular Origin of Socrates' Labour </vt:lpstr>
      <vt:lpstr>Achilles,Death &amp; Socrates Love of Soul</vt:lpstr>
      <vt:lpstr>A</vt:lpstr>
      <vt:lpstr>Socrates &amp; Theseus Versus the Minotaur</vt:lpstr>
      <vt:lpstr>Love of Soul &amp; Body</vt:lpstr>
      <vt:lpstr>Heracles, Hydra's &amp; Hope</vt:lpstr>
      <vt:lpstr>PowerPoint Presentation</vt:lpstr>
      <vt:lpstr>"This Truly Daemonic man" (p.55)</vt:lpstr>
      <vt:lpstr>Works Cited: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The Heroic Love of Socrates</dc:title>
  <dc:creator>Austin Herbert</dc:creator>
  <cp:keywords>DAFfMXh34mc,BAFcvuqUVLQ</cp:keywords>
  <cp:lastModifiedBy>Austin Herbert</cp:lastModifiedBy>
  <cp:revision>1</cp:revision>
  <dcterms:created xsi:type="dcterms:W3CDTF">2023-04-18T16:57:04Z</dcterms:created>
  <dcterms:modified xsi:type="dcterms:W3CDTF">2023-04-19T16:20:53Z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2023-04-18T00:00:00Z</vt:filetime>
  </property>
  <property fmtid="{D5CDD505-2E9C-101B-9397-08002B2CF9AE}" pid="3" name="Creator">
    <vt:lpwstr>Canva</vt:lpwstr>
  </property>
  <property fmtid="{D5CDD505-2E9C-101B-9397-08002B2CF9AE}" pid="4" name="Producer">
    <vt:lpwstr>Canva</vt:lpwstr>
  </property>
  <property fmtid="{D5CDD505-2E9C-101B-9397-08002B2CF9AE}" pid="5" name="LastSaved">
    <vt:filetime>2023-04-18T00:00:00Z</vt:filetime>
  </property>
  <property fmtid="{D5CDD505-2E9C-101B-9397-08002B2CF9AE}" pid="6" name="ContentTypeId">
    <vt:lpwstr>0x010100FCDC88541909304C9416DEBEFFCF359F</vt:lpwstr>
  </property>
</Properties>
</file>