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4" r:id="rId1"/>
  </p:sldMasterIdLst>
  <p:notesMasterIdLst>
    <p:notesMasterId r:id="rId13"/>
  </p:notesMasterIdLst>
  <p:sldIdLst>
    <p:sldId id="256" r:id="rId2"/>
    <p:sldId id="257" r:id="rId3"/>
    <p:sldId id="270" r:id="rId4"/>
    <p:sldId id="271" r:id="rId5"/>
    <p:sldId id="258" r:id="rId6"/>
    <p:sldId id="273" r:id="rId7"/>
    <p:sldId id="274" r:id="rId8"/>
    <p:sldId id="272" r:id="rId9"/>
    <p:sldId id="264" r:id="rId10"/>
    <p:sldId id="268" r:id="rId11"/>
    <p:sldId id="269"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D3D6E14-DADD-9002-3792-344C1AF7AC6A}" v="1889" dt="2025-03-05T17:50:48.01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4" d="100"/>
          <a:sy n="104" d="100"/>
        </p:scale>
        <p:origin x="282" y="108"/>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4B2AC6-9D0B-4479-B265-3237737EF3CD}" type="datetimeFigureOut">
              <a:rPr lang="en-US" smtClean="0"/>
              <a:t>6/20/2025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E45A195-EB91-4DD7-BF0B-3244C440740E}" type="slidenum">
              <a:rPr lang="en-US" smtClean="0"/>
              <a:t>‹#›</a:t>
            </a:fld>
            <a:endParaRPr lang="en-US"/>
          </a:p>
        </p:txBody>
      </p:sp>
    </p:spTree>
    <p:extLst>
      <p:ext uri="{BB962C8B-B14F-4D97-AF65-F5344CB8AC3E}">
        <p14:creationId xmlns:p14="http://schemas.microsoft.com/office/powerpoint/2010/main" val="3020561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E45A195-EB91-4DD7-BF0B-3244C440740E}" type="slidenum">
              <a:rPr lang="en-US" smtClean="0"/>
              <a:t>2</a:t>
            </a:fld>
            <a:endParaRPr lang="en-US"/>
          </a:p>
        </p:txBody>
      </p:sp>
    </p:spTree>
    <p:extLst>
      <p:ext uri="{BB962C8B-B14F-4D97-AF65-F5344CB8AC3E}">
        <p14:creationId xmlns:p14="http://schemas.microsoft.com/office/powerpoint/2010/main" val="654714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5EF58D-B62B-40BB-83AA-9D07CFC4ED26}"/>
              </a:ext>
            </a:extLst>
          </p:cNvPr>
          <p:cNvSpPr>
            <a:spLocks noGrp="1"/>
          </p:cNvSpPr>
          <p:nvPr>
            <p:ph type="ctrTitle"/>
          </p:nvPr>
        </p:nvSpPr>
        <p:spPr>
          <a:xfrm>
            <a:off x="612648" y="557783"/>
            <a:ext cx="10969752" cy="3130807"/>
          </a:xfrm>
        </p:spPr>
        <p:txBody>
          <a:bodyPr anchor="b">
            <a:normAutofit/>
          </a:bodyPr>
          <a:lstStyle>
            <a:lvl1pPr algn="l">
              <a:defRPr sz="5400"/>
            </a:lvl1pPr>
          </a:lstStyle>
          <a:p>
            <a:r>
              <a:rPr lang="en-US"/>
              <a:t>Click to edit Master title style</a:t>
            </a:r>
          </a:p>
        </p:txBody>
      </p:sp>
      <p:sp>
        <p:nvSpPr>
          <p:cNvPr id="3" name="Subtitle 2">
            <a:extLst>
              <a:ext uri="{FF2B5EF4-FFF2-40B4-BE49-F238E27FC236}">
                <a16:creationId xmlns:a16="http://schemas.microsoft.com/office/drawing/2014/main" id="{66AC06D3-F571-4213-A2A4-6A1915120CED}"/>
              </a:ext>
            </a:extLst>
          </p:cNvPr>
          <p:cNvSpPr>
            <a:spLocks noGrp="1"/>
          </p:cNvSpPr>
          <p:nvPr>
            <p:ph type="subTitle" idx="1"/>
          </p:nvPr>
        </p:nvSpPr>
        <p:spPr>
          <a:xfrm>
            <a:off x="612648" y="3902206"/>
            <a:ext cx="10969752" cy="2240529"/>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5A10580-AD31-4B8F-8448-55A666AC1725}"/>
              </a:ext>
            </a:extLst>
          </p:cNvPr>
          <p:cNvSpPr>
            <a:spLocks noGrp="1"/>
          </p:cNvSpPr>
          <p:nvPr>
            <p:ph type="dt" sz="half" idx="10"/>
          </p:nvPr>
        </p:nvSpPr>
        <p:spPr/>
        <p:txBody>
          <a:bodyPr/>
          <a:lstStyle/>
          <a:p>
            <a:fld id="{79C5A860-F335-4252-AA00-24FB67ED2982}" type="datetime1">
              <a:rPr lang="en-US" smtClean="0"/>
              <a:t>6/20/2025</a:t>
            </a:fld>
            <a:endParaRPr lang="en-US"/>
          </a:p>
        </p:txBody>
      </p:sp>
      <p:sp>
        <p:nvSpPr>
          <p:cNvPr id="5" name="Footer Placeholder 4">
            <a:extLst>
              <a:ext uri="{FF2B5EF4-FFF2-40B4-BE49-F238E27FC236}">
                <a16:creationId xmlns:a16="http://schemas.microsoft.com/office/drawing/2014/main" id="{15EC99C8-515A-4FEA-9CD2-6D0BF46CF6E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972AF1B-1868-4C05-B6C3-9EBF29A50ADD}"/>
              </a:ext>
            </a:extLst>
          </p:cNvPr>
          <p:cNvSpPr>
            <a:spLocks noGrp="1"/>
          </p:cNvSpPr>
          <p:nvPr>
            <p:ph type="sldNum" sz="quarter" idx="12"/>
          </p:nvPr>
        </p:nvSpPr>
        <p:spPr/>
        <p:txBody>
          <a:bodyPr/>
          <a:lstStyle/>
          <a:p>
            <a:fld id="{1F646F3F-274D-499B-ABBE-824EB4ABDC3D}" type="slidenum">
              <a:rPr lang="en-US" smtClean="0"/>
              <a:t>‹#›</a:t>
            </a:fld>
            <a:endParaRPr lang="en-US"/>
          </a:p>
        </p:txBody>
      </p:sp>
    </p:spTree>
    <p:extLst>
      <p:ext uri="{BB962C8B-B14F-4D97-AF65-F5344CB8AC3E}">
        <p14:creationId xmlns:p14="http://schemas.microsoft.com/office/powerpoint/2010/main" val="6116628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5170B0-C1C5-4976-80E8-6B4F90EB362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97593EE-493E-4BCE-8992-24CA63E1E09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780919F-FDDD-42FB-8422-A0665D558D00}"/>
              </a:ext>
            </a:extLst>
          </p:cNvPr>
          <p:cNvSpPr>
            <a:spLocks noGrp="1"/>
          </p:cNvSpPr>
          <p:nvPr>
            <p:ph type="dt" sz="half" idx="10"/>
          </p:nvPr>
        </p:nvSpPr>
        <p:spPr/>
        <p:txBody>
          <a:bodyPr/>
          <a:lstStyle/>
          <a:p>
            <a:fld id="{46AB1048-0047-48CA-88BA-D69B470942CF}" type="datetime1">
              <a:rPr lang="en-US" smtClean="0"/>
              <a:t>6/20/2025</a:t>
            </a:fld>
            <a:endParaRPr lang="en-US"/>
          </a:p>
        </p:txBody>
      </p:sp>
      <p:sp>
        <p:nvSpPr>
          <p:cNvPr id="5" name="Footer Placeholder 4">
            <a:extLst>
              <a:ext uri="{FF2B5EF4-FFF2-40B4-BE49-F238E27FC236}">
                <a16:creationId xmlns:a16="http://schemas.microsoft.com/office/drawing/2014/main" id="{A216D38A-35F8-4667-A1F4-49644471E92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9CC230-78B7-487B-9C95-CB00868F6F1F}"/>
              </a:ext>
            </a:extLst>
          </p:cNvPr>
          <p:cNvSpPr>
            <a:spLocks noGrp="1"/>
          </p:cNvSpPr>
          <p:nvPr>
            <p:ph type="sldNum" sz="quarter" idx="12"/>
          </p:nvPr>
        </p:nvSpPr>
        <p:spPr/>
        <p:txBody>
          <a:bodyPr/>
          <a:lstStyle/>
          <a:p>
            <a:fld id="{1F646F3F-274D-499B-ABBE-824EB4ABDC3D}" type="slidenum">
              <a:rPr lang="en-US" smtClean="0"/>
              <a:t>‹#›</a:t>
            </a:fld>
            <a:endParaRPr lang="en-US"/>
          </a:p>
        </p:txBody>
      </p:sp>
    </p:spTree>
    <p:extLst>
      <p:ext uri="{BB962C8B-B14F-4D97-AF65-F5344CB8AC3E}">
        <p14:creationId xmlns:p14="http://schemas.microsoft.com/office/powerpoint/2010/main" val="6314547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14CB826-D9AA-4689-B8C0-38D999F0D065}"/>
              </a:ext>
            </a:extLst>
          </p:cNvPr>
          <p:cNvSpPr>
            <a:spLocks noGrp="1"/>
          </p:cNvSpPr>
          <p:nvPr>
            <p:ph type="title" orient="vert"/>
          </p:nvPr>
        </p:nvSpPr>
        <p:spPr>
          <a:xfrm>
            <a:off x="8724900" y="557784"/>
            <a:ext cx="2854452" cy="5643420"/>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61F1CDD-16FB-45E0-9887-24374C567647}"/>
              </a:ext>
            </a:extLst>
          </p:cNvPr>
          <p:cNvSpPr>
            <a:spLocks noGrp="1"/>
          </p:cNvSpPr>
          <p:nvPr>
            <p:ph type="body" orient="vert" idx="1"/>
          </p:nvPr>
        </p:nvSpPr>
        <p:spPr>
          <a:xfrm>
            <a:off x="612648" y="557784"/>
            <a:ext cx="7734300" cy="564342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6846397-BBD2-4426-B1F5-FD6EA3CDC866}"/>
              </a:ext>
            </a:extLst>
          </p:cNvPr>
          <p:cNvSpPr>
            <a:spLocks noGrp="1"/>
          </p:cNvSpPr>
          <p:nvPr>
            <p:ph type="dt" sz="half" idx="10"/>
          </p:nvPr>
        </p:nvSpPr>
        <p:spPr/>
        <p:txBody>
          <a:bodyPr/>
          <a:lstStyle/>
          <a:p>
            <a:fld id="{5BD83879-648C-49A9-81A2-0EF5946532D0}" type="datetime1">
              <a:rPr lang="en-US" smtClean="0"/>
              <a:t>6/20/2025</a:t>
            </a:fld>
            <a:endParaRPr lang="en-US"/>
          </a:p>
        </p:txBody>
      </p:sp>
      <p:sp>
        <p:nvSpPr>
          <p:cNvPr id="5" name="Footer Placeholder 4">
            <a:extLst>
              <a:ext uri="{FF2B5EF4-FFF2-40B4-BE49-F238E27FC236}">
                <a16:creationId xmlns:a16="http://schemas.microsoft.com/office/drawing/2014/main" id="{FDAB91E4-73D0-4ACD-8F54-00EE6FB1D61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EB28C61-59FE-44D6-A7D6-AAD292232778}"/>
              </a:ext>
            </a:extLst>
          </p:cNvPr>
          <p:cNvSpPr>
            <a:spLocks noGrp="1"/>
          </p:cNvSpPr>
          <p:nvPr>
            <p:ph type="sldNum" sz="quarter" idx="12"/>
          </p:nvPr>
        </p:nvSpPr>
        <p:spPr/>
        <p:txBody>
          <a:bodyPr/>
          <a:lstStyle/>
          <a:p>
            <a:fld id="{1F646F3F-274D-499B-ABBE-824EB4ABDC3D}" type="slidenum">
              <a:rPr lang="en-US" smtClean="0"/>
              <a:t>‹#›</a:t>
            </a:fld>
            <a:endParaRPr lang="en-US"/>
          </a:p>
        </p:txBody>
      </p:sp>
    </p:spTree>
    <p:extLst>
      <p:ext uri="{BB962C8B-B14F-4D97-AF65-F5344CB8AC3E}">
        <p14:creationId xmlns:p14="http://schemas.microsoft.com/office/powerpoint/2010/main" val="17946639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E6D384-B2C5-42A4-9774-A931C39BA53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F8D736C-5FCC-43BC-B824-A90F2CC5D19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A4A3A50-B922-45BE-945D-7ED3EBD83F7C}"/>
              </a:ext>
            </a:extLst>
          </p:cNvPr>
          <p:cNvSpPr>
            <a:spLocks noGrp="1"/>
          </p:cNvSpPr>
          <p:nvPr>
            <p:ph type="dt" sz="half" idx="10"/>
          </p:nvPr>
        </p:nvSpPr>
        <p:spPr/>
        <p:txBody>
          <a:bodyPr/>
          <a:lstStyle/>
          <a:p>
            <a:fld id="{D04BC802-30E3-4658-9CCA-F873646FEC67}" type="datetime1">
              <a:rPr lang="en-US" smtClean="0"/>
              <a:t>6/20/2025</a:t>
            </a:fld>
            <a:endParaRPr lang="en-US"/>
          </a:p>
        </p:txBody>
      </p:sp>
      <p:sp>
        <p:nvSpPr>
          <p:cNvPr id="5" name="Footer Placeholder 4">
            <a:extLst>
              <a:ext uri="{FF2B5EF4-FFF2-40B4-BE49-F238E27FC236}">
                <a16:creationId xmlns:a16="http://schemas.microsoft.com/office/drawing/2014/main" id="{64241F78-20DE-4D53-BB25-79E5C4E1AB6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E643084-C669-4FDF-87D4-F22D36BB827D}"/>
              </a:ext>
            </a:extLst>
          </p:cNvPr>
          <p:cNvSpPr>
            <a:spLocks noGrp="1"/>
          </p:cNvSpPr>
          <p:nvPr>
            <p:ph type="sldNum" sz="quarter" idx="12"/>
          </p:nvPr>
        </p:nvSpPr>
        <p:spPr/>
        <p:txBody>
          <a:bodyPr/>
          <a:lstStyle/>
          <a:p>
            <a:fld id="{1F646F3F-274D-499B-ABBE-824EB4ABDC3D}" type="slidenum">
              <a:rPr lang="en-US" smtClean="0"/>
              <a:t>‹#›</a:t>
            </a:fld>
            <a:endParaRPr lang="en-US"/>
          </a:p>
        </p:txBody>
      </p:sp>
    </p:spTree>
    <p:extLst>
      <p:ext uri="{BB962C8B-B14F-4D97-AF65-F5344CB8AC3E}">
        <p14:creationId xmlns:p14="http://schemas.microsoft.com/office/powerpoint/2010/main" val="15794456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C6C559-800C-489A-9174-7901F92B0D47}"/>
              </a:ext>
            </a:extLst>
          </p:cNvPr>
          <p:cNvSpPr>
            <a:spLocks noGrp="1"/>
          </p:cNvSpPr>
          <p:nvPr>
            <p:ph type="title"/>
          </p:nvPr>
        </p:nvSpPr>
        <p:spPr>
          <a:xfrm>
            <a:off x="612648" y="557784"/>
            <a:ext cx="10969752" cy="3146400"/>
          </a:xfrm>
        </p:spPr>
        <p:txBody>
          <a:bodyPr anchor="b">
            <a:normAutofit/>
          </a:bodyPr>
          <a:lstStyle>
            <a:lvl1pPr>
              <a:defRPr sz="5400"/>
            </a:lvl1pPr>
          </a:lstStyle>
          <a:p>
            <a:r>
              <a:rPr lang="en-US"/>
              <a:t>Click to edit Master title style</a:t>
            </a:r>
          </a:p>
        </p:txBody>
      </p:sp>
      <p:sp>
        <p:nvSpPr>
          <p:cNvPr id="3" name="Text Placeholder 2">
            <a:extLst>
              <a:ext uri="{FF2B5EF4-FFF2-40B4-BE49-F238E27FC236}">
                <a16:creationId xmlns:a16="http://schemas.microsoft.com/office/drawing/2014/main" id="{C142B5C3-320B-4CFD-B6A7-A28C7E435B41}"/>
              </a:ext>
            </a:extLst>
          </p:cNvPr>
          <p:cNvSpPr>
            <a:spLocks noGrp="1"/>
          </p:cNvSpPr>
          <p:nvPr>
            <p:ph type="body" idx="1"/>
          </p:nvPr>
        </p:nvSpPr>
        <p:spPr>
          <a:xfrm>
            <a:off x="612648" y="3902207"/>
            <a:ext cx="10969752" cy="2187443"/>
          </a:xfrm>
        </p:spPr>
        <p:txBody>
          <a:bodyPr>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2FCA372-3F42-4113-A73B-5FDCF93CB5BC}"/>
              </a:ext>
            </a:extLst>
          </p:cNvPr>
          <p:cNvSpPr>
            <a:spLocks noGrp="1"/>
          </p:cNvSpPr>
          <p:nvPr>
            <p:ph type="dt" sz="half" idx="10"/>
          </p:nvPr>
        </p:nvSpPr>
        <p:spPr/>
        <p:txBody>
          <a:bodyPr/>
          <a:lstStyle/>
          <a:p>
            <a:fld id="{0AB227A3-19CE-4153-81CE-64EB7AB094B3}" type="datetime1">
              <a:rPr lang="en-US" smtClean="0"/>
              <a:t>6/20/2025</a:t>
            </a:fld>
            <a:endParaRPr lang="en-US"/>
          </a:p>
        </p:txBody>
      </p:sp>
      <p:sp>
        <p:nvSpPr>
          <p:cNvPr id="5" name="Footer Placeholder 4">
            <a:extLst>
              <a:ext uri="{FF2B5EF4-FFF2-40B4-BE49-F238E27FC236}">
                <a16:creationId xmlns:a16="http://schemas.microsoft.com/office/drawing/2014/main" id="{F0DA1197-0C78-4878-B086-5D206EA491D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F1B83D8-FD42-44FF-AA20-944A519CC0B2}"/>
              </a:ext>
            </a:extLst>
          </p:cNvPr>
          <p:cNvSpPr>
            <a:spLocks noGrp="1"/>
          </p:cNvSpPr>
          <p:nvPr>
            <p:ph type="sldNum" sz="quarter" idx="12"/>
          </p:nvPr>
        </p:nvSpPr>
        <p:spPr/>
        <p:txBody>
          <a:bodyPr/>
          <a:lstStyle/>
          <a:p>
            <a:fld id="{1F646F3F-274D-499B-ABBE-824EB4ABDC3D}" type="slidenum">
              <a:rPr lang="en-US" smtClean="0"/>
              <a:t>‹#›</a:t>
            </a:fld>
            <a:endParaRPr lang="en-US"/>
          </a:p>
        </p:txBody>
      </p:sp>
    </p:spTree>
    <p:extLst>
      <p:ext uri="{BB962C8B-B14F-4D97-AF65-F5344CB8AC3E}">
        <p14:creationId xmlns:p14="http://schemas.microsoft.com/office/powerpoint/2010/main" val="19899303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685AA-B5C7-4E3D-85FA-94F3C73E59B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03AFEEA-6F3F-4630-A950-61C05D2FAFBC}"/>
              </a:ext>
            </a:extLst>
          </p:cNvPr>
          <p:cNvSpPr>
            <a:spLocks noGrp="1"/>
          </p:cNvSpPr>
          <p:nvPr>
            <p:ph sz="half" idx="1"/>
          </p:nvPr>
        </p:nvSpPr>
        <p:spPr>
          <a:xfrm>
            <a:off x="609600" y="2081369"/>
            <a:ext cx="5410200" cy="40955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AC36817-B869-4D19-9EE8-A3166B0E1591}"/>
              </a:ext>
            </a:extLst>
          </p:cNvPr>
          <p:cNvSpPr>
            <a:spLocks noGrp="1"/>
          </p:cNvSpPr>
          <p:nvPr>
            <p:ph sz="half" idx="2"/>
          </p:nvPr>
        </p:nvSpPr>
        <p:spPr>
          <a:xfrm>
            <a:off x="6172202" y="2081369"/>
            <a:ext cx="5410200" cy="40955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C074146-2374-4321-AEBB-3E9B09D7796D}"/>
              </a:ext>
            </a:extLst>
          </p:cNvPr>
          <p:cNvSpPr>
            <a:spLocks noGrp="1"/>
          </p:cNvSpPr>
          <p:nvPr>
            <p:ph type="dt" sz="half" idx="10"/>
          </p:nvPr>
        </p:nvSpPr>
        <p:spPr/>
        <p:txBody>
          <a:bodyPr/>
          <a:lstStyle/>
          <a:p>
            <a:fld id="{B819A100-10F6-477E-8847-29D479EF1C92}" type="datetime1">
              <a:rPr lang="en-US" smtClean="0"/>
              <a:t>6/20/2025</a:t>
            </a:fld>
            <a:endParaRPr lang="en-US"/>
          </a:p>
        </p:txBody>
      </p:sp>
      <p:sp>
        <p:nvSpPr>
          <p:cNvPr id="6" name="Footer Placeholder 5">
            <a:extLst>
              <a:ext uri="{FF2B5EF4-FFF2-40B4-BE49-F238E27FC236}">
                <a16:creationId xmlns:a16="http://schemas.microsoft.com/office/drawing/2014/main" id="{2C42337B-B902-4DC2-BB94-02B8A754926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44AD585-B83C-4ECF-AF42-8DDF6996B79D}"/>
              </a:ext>
            </a:extLst>
          </p:cNvPr>
          <p:cNvSpPr>
            <a:spLocks noGrp="1"/>
          </p:cNvSpPr>
          <p:nvPr>
            <p:ph type="sldNum" sz="quarter" idx="12"/>
          </p:nvPr>
        </p:nvSpPr>
        <p:spPr/>
        <p:txBody>
          <a:bodyPr/>
          <a:lstStyle/>
          <a:p>
            <a:fld id="{1F646F3F-274D-499B-ABBE-824EB4ABDC3D}" type="slidenum">
              <a:rPr lang="en-US" smtClean="0"/>
              <a:t>‹#›</a:t>
            </a:fld>
            <a:endParaRPr lang="en-US"/>
          </a:p>
        </p:txBody>
      </p:sp>
    </p:spTree>
    <p:extLst>
      <p:ext uri="{BB962C8B-B14F-4D97-AF65-F5344CB8AC3E}">
        <p14:creationId xmlns:p14="http://schemas.microsoft.com/office/powerpoint/2010/main" val="13096460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3A9ADB-3495-481F-BB4E-9C7128B17B1F}"/>
              </a:ext>
            </a:extLst>
          </p:cNvPr>
          <p:cNvSpPr>
            <a:spLocks noGrp="1"/>
          </p:cNvSpPr>
          <p:nvPr>
            <p:ph type="title"/>
          </p:nvPr>
        </p:nvSpPr>
        <p:spPr>
          <a:xfrm>
            <a:off x="609600" y="365125"/>
            <a:ext cx="10745788"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ED6FF4C-26CB-4281-A2F7-6CBE45186791}"/>
              </a:ext>
            </a:extLst>
          </p:cNvPr>
          <p:cNvSpPr>
            <a:spLocks noGrp="1"/>
          </p:cNvSpPr>
          <p:nvPr>
            <p:ph type="body" idx="1"/>
          </p:nvPr>
        </p:nvSpPr>
        <p:spPr>
          <a:xfrm>
            <a:off x="609600" y="1895096"/>
            <a:ext cx="5387975" cy="823912"/>
          </a:xfrm>
        </p:spPr>
        <p:txBody>
          <a:bodyPr anchor="b"/>
          <a:lstStyle>
            <a:lvl1pPr marL="0" indent="0">
              <a:buNone/>
              <a:defRPr sz="2400" b="0" i="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F2E72A9-F222-45B4-9355-C04C05864139}"/>
              </a:ext>
            </a:extLst>
          </p:cNvPr>
          <p:cNvSpPr>
            <a:spLocks noGrp="1"/>
          </p:cNvSpPr>
          <p:nvPr>
            <p:ph sz="half" idx="2"/>
          </p:nvPr>
        </p:nvSpPr>
        <p:spPr>
          <a:xfrm>
            <a:off x="609600" y="2842211"/>
            <a:ext cx="5387975" cy="334745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A699F6E-77AD-4EBC-BAF9-5A43CDEC41E2}"/>
              </a:ext>
            </a:extLst>
          </p:cNvPr>
          <p:cNvSpPr>
            <a:spLocks noGrp="1"/>
          </p:cNvSpPr>
          <p:nvPr>
            <p:ph type="body" sz="quarter" idx="3"/>
          </p:nvPr>
        </p:nvSpPr>
        <p:spPr>
          <a:xfrm>
            <a:off x="6167890" y="1895096"/>
            <a:ext cx="5414510" cy="823912"/>
          </a:xfrm>
        </p:spPr>
        <p:txBody>
          <a:bodyPr anchor="b"/>
          <a:lstStyle>
            <a:lvl1pPr marL="0" indent="0">
              <a:buNone/>
              <a:defRPr sz="2400" b="0" i="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0F77677-7169-4591-B047-0678815F48E6}"/>
              </a:ext>
            </a:extLst>
          </p:cNvPr>
          <p:cNvSpPr>
            <a:spLocks noGrp="1"/>
          </p:cNvSpPr>
          <p:nvPr>
            <p:ph sz="quarter" idx="4"/>
          </p:nvPr>
        </p:nvSpPr>
        <p:spPr>
          <a:xfrm>
            <a:off x="6167890" y="2842211"/>
            <a:ext cx="5414510" cy="334745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482A6EB-0285-4FA4-A00C-A7F716084FD3}"/>
              </a:ext>
            </a:extLst>
          </p:cNvPr>
          <p:cNvSpPr>
            <a:spLocks noGrp="1"/>
          </p:cNvSpPr>
          <p:nvPr>
            <p:ph type="dt" sz="half" idx="10"/>
          </p:nvPr>
        </p:nvSpPr>
        <p:spPr/>
        <p:txBody>
          <a:bodyPr/>
          <a:lstStyle/>
          <a:p>
            <a:fld id="{5DF128AB-198A-495F-8475-FDB360C9873F}" type="datetime1">
              <a:rPr lang="en-US" smtClean="0"/>
              <a:t>6/20/2025</a:t>
            </a:fld>
            <a:endParaRPr lang="en-US"/>
          </a:p>
        </p:txBody>
      </p:sp>
      <p:sp>
        <p:nvSpPr>
          <p:cNvPr id="8" name="Footer Placeholder 7">
            <a:extLst>
              <a:ext uri="{FF2B5EF4-FFF2-40B4-BE49-F238E27FC236}">
                <a16:creationId xmlns:a16="http://schemas.microsoft.com/office/drawing/2014/main" id="{86D39526-82B8-402C-8A2B-82EF8F3F3A7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55EC9E6-6FF1-4541-9CB1-A2FF9D852169}"/>
              </a:ext>
            </a:extLst>
          </p:cNvPr>
          <p:cNvSpPr>
            <a:spLocks noGrp="1"/>
          </p:cNvSpPr>
          <p:nvPr>
            <p:ph type="sldNum" sz="quarter" idx="12"/>
          </p:nvPr>
        </p:nvSpPr>
        <p:spPr/>
        <p:txBody>
          <a:bodyPr/>
          <a:lstStyle/>
          <a:p>
            <a:fld id="{1F646F3F-274D-499B-ABBE-824EB4ABDC3D}" type="slidenum">
              <a:rPr lang="en-US" smtClean="0"/>
              <a:t>‹#›</a:t>
            </a:fld>
            <a:endParaRPr lang="en-US"/>
          </a:p>
        </p:txBody>
      </p:sp>
    </p:spTree>
    <p:extLst>
      <p:ext uri="{BB962C8B-B14F-4D97-AF65-F5344CB8AC3E}">
        <p14:creationId xmlns:p14="http://schemas.microsoft.com/office/powerpoint/2010/main" val="37504581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170F54-6CED-4251-A0A6-32CCD1213F8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572C8E6-49D6-46A5-8DC3-B0D8E683C9CB}"/>
              </a:ext>
            </a:extLst>
          </p:cNvPr>
          <p:cNvSpPr>
            <a:spLocks noGrp="1"/>
          </p:cNvSpPr>
          <p:nvPr>
            <p:ph type="dt" sz="half" idx="10"/>
          </p:nvPr>
        </p:nvSpPr>
        <p:spPr/>
        <p:txBody>
          <a:bodyPr/>
          <a:lstStyle/>
          <a:p>
            <a:fld id="{021A235E-F8FD-479F-9FC7-18BE84110877}" type="datetime1">
              <a:rPr lang="en-US" smtClean="0"/>
              <a:t>6/20/2025</a:t>
            </a:fld>
            <a:endParaRPr lang="en-US"/>
          </a:p>
        </p:txBody>
      </p:sp>
      <p:sp>
        <p:nvSpPr>
          <p:cNvPr id="4" name="Footer Placeholder 3">
            <a:extLst>
              <a:ext uri="{FF2B5EF4-FFF2-40B4-BE49-F238E27FC236}">
                <a16:creationId xmlns:a16="http://schemas.microsoft.com/office/drawing/2014/main" id="{AB883CBA-77CD-4490-A5F3-BAA8FC254A3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EA5FF79-61B6-4693-8547-95B1F2F7A194}"/>
              </a:ext>
            </a:extLst>
          </p:cNvPr>
          <p:cNvSpPr>
            <a:spLocks noGrp="1"/>
          </p:cNvSpPr>
          <p:nvPr>
            <p:ph type="sldNum" sz="quarter" idx="12"/>
          </p:nvPr>
        </p:nvSpPr>
        <p:spPr/>
        <p:txBody>
          <a:bodyPr/>
          <a:lstStyle/>
          <a:p>
            <a:fld id="{1F646F3F-274D-499B-ABBE-824EB4ABDC3D}" type="slidenum">
              <a:rPr lang="en-US" smtClean="0"/>
              <a:t>‹#›</a:t>
            </a:fld>
            <a:endParaRPr lang="en-US"/>
          </a:p>
        </p:txBody>
      </p:sp>
    </p:spTree>
    <p:extLst>
      <p:ext uri="{BB962C8B-B14F-4D97-AF65-F5344CB8AC3E}">
        <p14:creationId xmlns:p14="http://schemas.microsoft.com/office/powerpoint/2010/main" val="16360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FBDCB94-13E9-41CB-88F0-D30A1791DCBA}"/>
              </a:ext>
            </a:extLst>
          </p:cNvPr>
          <p:cNvSpPr>
            <a:spLocks noGrp="1"/>
          </p:cNvSpPr>
          <p:nvPr>
            <p:ph type="dt" sz="half" idx="10"/>
          </p:nvPr>
        </p:nvSpPr>
        <p:spPr/>
        <p:txBody>
          <a:bodyPr/>
          <a:lstStyle/>
          <a:p>
            <a:fld id="{E890F09B-68DA-462E-9DB4-4C9ADAB8CBCC}" type="datetime1">
              <a:rPr lang="en-US" smtClean="0"/>
              <a:t>6/20/2025</a:t>
            </a:fld>
            <a:endParaRPr lang="en-US"/>
          </a:p>
        </p:txBody>
      </p:sp>
      <p:sp>
        <p:nvSpPr>
          <p:cNvPr id="3" name="Footer Placeholder 2">
            <a:extLst>
              <a:ext uri="{FF2B5EF4-FFF2-40B4-BE49-F238E27FC236}">
                <a16:creationId xmlns:a16="http://schemas.microsoft.com/office/drawing/2014/main" id="{244795A4-736C-426D-8559-5AD5892756A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B2A2ACD-17F3-4C16-8E77-86EC92CCD552}"/>
              </a:ext>
            </a:extLst>
          </p:cNvPr>
          <p:cNvSpPr>
            <a:spLocks noGrp="1"/>
          </p:cNvSpPr>
          <p:nvPr>
            <p:ph type="sldNum" sz="quarter" idx="12"/>
          </p:nvPr>
        </p:nvSpPr>
        <p:spPr/>
        <p:txBody>
          <a:bodyPr/>
          <a:lstStyle/>
          <a:p>
            <a:fld id="{1F646F3F-274D-499B-ABBE-824EB4ABDC3D}" type="slidenum">
              <a:rPr lang="en-US" smtClean="0"/>
              <a:t>‹#›</a:t>
            </a:fld>
            <a:endParaRPr lang="en-US"/>
          </a:p>
        </p:txBody>
      </p:sp>
    </p:spTree>
    <p:extLst>
      <p:ext uri="{BB962C8B-B14F-4D97-AF65-F5344CB8AC3E}">
        <p14:creationId xmlns:p14="http://schemas.microsoft.com/office/powerpoint/2010/main" val="5467360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7FCB2E-B68A-48F9-8B20-CDED818FB6E0}"/>
              </a:ext>
            </a:extLst>
          </p:cNvPr>
          <p:cNvSpPr>
            <a:spLocks noGrp="1"/>
          </p:cNvSpPr>
          <p:nvPr>
            <p:ph type="title"/>
          </p:nvPr>
        </p:nvSpPr>
        <p:spPr>
          <a:xfrm>
            <a:off x="612649" y="457199"/>
            <a:ext cx="4970822" cy="2660205"/>
          </a:xfrm>
        </p:spPr>
        <p:txBody>
          <a:bodyPr anchor="b">
            <a:normAutofit/>
          </a:bodyPr>
          <a:lstStyle>
            <a:lvl1pPr>
              <a:defRPr sz="3600"/>
            </a:lvl1pPr>
          </a:lstStyle>
          <a:p>
            <a:r>
              <a:rPr lang="en-US"/>
              <a:t>Click to edit Master title style</a:t>
            </a:r>
          </a:p>
        </p:txBody>
      </p:sp>
      <p:sp>
        <p:nvSpPr>
          <p:cNvPr id="3" name="Content Placeholder 2">
            <a:extLst>
              <a:ext uri="{FF2B5EF4-FFF2-40B4-BE49-F238E27FC236}">
                <a16:creationId xmlns:a16="http://schemas.microsoft.com/office/drawing/2014/main" id="{FD081C83-64B5-4BFD-A163-75C2EA7F8973}"/>
              </a:ext>
            </a:extLst>
          </p:cNvPr>
          <p:cNvSpPr>
            <a:spLocks noGrp="1"/>
          </p:cNvSpPr>
          <p:nvPr>
            <p:ph idx="1"/>
          </p:nvPr>
        </p:nvSpPr>
        <p:spPr>
          <a:xfrm>
            <a:off x="6096000" y="457200"/>
            <a:ext cx="5483352" cy="5744003"/>
          </a:xfrm>
        </p:spPr>
        <p:txBody>
          <a:bodyPr>
            <a:normAutofit/>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25D44AD-E361-48A3-936D-DDA0D5144510}"/>
              </a:ext>
            </a:extLst>
          </p:cNvPr>
          <p:cNvSpPr>
            <a:spLocks noGrp="1"/>
          </p:cNvSpPr>
          <p:nvPr>
            <p:ph type="body" sz="half" idx="2"/>
          </p:nvPr>
        </p:nvSpPr>
        <p:spPr>
          <a:xfrm>
            <a:off x="612649" y="3329989"/>
            <a:ext cx="4970822" cy="2871216"/>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9EED06C-E016-489C-8863-EA1BE998BC48}"/>
              </a:ext>
            </a:extLst>
          </p:cNvPr>
          <p:cNvSpPr>
            <a:spLocks noGrp="1"/>
          </p:cNvSpPr>
          <p:nvPr>
            <p:ph type="dt" sz="half" idx="10"/>
          </p:nvPr>
        </p:nvSpPr>
        <p:spPr/>
        <p:txBody>
          <a:bodyPr/>
          <a:lstStyle/>
          <a:p>
            <a:fld id="{17AC4E36-FABE-47EB-AA7F-C19A93824617}" type="datetime1">
              <a:rPr lang="en-US" smtClean="0"/>
              <a:t>6/20/2025</a:t>
            </a:fld>
            <a:endParaRPr lang="en-US"/>
          </a:p>
        </p:txBody>
      </p:sp>
      <p:sp>
        <p:nvSpPr>
          <p:cNvPr id="6" name="Footer Placeholder 5">
            <a:extLst>
              <a:ext uri="{FF2B5EF4-FFF2-40B4-BE49-F238E27FC236}">
                <a16:creationId xmlns:a16="http://schemas.microsoft.com/office/drawing/2014/main" id="{359161F0-D253-49A7-9A08-7A0A228146C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42C61A-B326-40A7-A286-90D0544BBC34}"/>
              </a:ext>
            </a:extLst>
          </p:cNvPr>
          <p:cNvSpPr>
            <a:spLocks noGrp="1"/>
          </p:cNvSpPr>
          <p:nvPr>
            <p:ph type="sldNum" sz="quarter" idx="12"/>
          </p:nvPr>
        </p:nvSpPr>
        <p:spPr/>
        <p:txBody>
          <a:bodyPr/>
          <a:lstStyle/>
          <a:p>
            <a:fld id="{1F646F3F-274D-499B-ABBE-824EB4ABDC3D}" type="slidenum">
              <a:rPr lang="en-US" smtClean="0"/>
              <a:t>‹#›</a:t>
            </a:fld>
            <a:endParaRPr lang="en-US"/>
          </a:p>
        </p:txBody>
      </p:sp>
    </p:spTree>
    <p:extLst>
      <p:ext uri="{BB962C8B-B14F-4D97-AF65-F5344CB8AC3E}">
        <p14:creationId xmlns:p14="http://schemas.microsoft.com/office/powerpoint/2010/main" val="4381215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F2DF6F-D00F-4CE4-8701-B0062734611B}"/>
              </a:ext>
            </a:extLst>
          </p:cNvPr>
          <p:cNvSpPr>
            <a:spLocks noGrp="1"/>
          </p:cNvSpPr>
          <p:nvPr>
            <p:ph type="title"/>
          </p:nvPr>
        </p:nvSpPr>
        <p:spPr>
          <a:xfrm>
            <a:off x="612649" y="457199"/>
            <a:ext cx="4970822" cy="2667485"/>
          </a:xfrm>
        </p:spPr>
        <p:txBody>
          <a:bodyPr anchor="b">
            <a:normAutofit/>
          </a:bodyPr>
          <a:lstStyle>
            <a:lvl1pPr>
              <a:defRPr sz="3600"/>
            </a:lvl1pPr>
          </a:lstStyle>
          <a:p>
            <a:r>
              <a:rPr lang="en-US"/>
              <a:t>Click to edit Master title style</a:t>
            </a:r>
          </a:p>
        </p:txBody>
      </p:sp>
      <p:sp>
        <p:nvSpPr>
          <p:cNvPr id="3" name="Picture Placeholder 2">
            <a:extLst>
              <a:ext uri="{FF2B5EF4-FFF2-40B4-BE49-F238E27FC236}">
                <a16:creationId xmlns:a16="http://schemas.microsoft.com/office/drawing/2014/main" id="{0A0FF7AB-F851-4425-8407-996C920E6847}"/>
              </a:ext>
            </a:extLst>
          </p:cNvPr>
          <p:cNvSpPr>
            <a:spLocks noGrp="1"/>
          </p:cNvSpPr>
          <p:nvPr>
            <p:ph type="pic" idx="1"/>
          </p:nvPr>
        </p:nvSpPr>
        <p:spPr>
          <a:xfrm>
            <a:off x="6096000" y="457199"/>
            <a:ext cx="5483352" cy="540385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A2ED6CF5-154F-4615-8CDC-E2BFA61FABE2}"/>
              </a:ext>
            </a:extLst>
          </p:cNvPr>
          <p:cNvSpPr>
            <a:spLocks noGrp="1"/>
          </p:cNvSpPr>
          <p:nvPr>
            <p:ph type="body" sz="half" idx="2"/>
          </p:nvPr>
        </p:nvSpPr>
        <p:spPr>
          <a:xfrm>
            <a:off x="612649" y="3322708"/>
            <a:ext cx="4970822" cy="2546280"/>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1A5C400-0D13-495F-8C4E-EC3CDF5F22AF}"/>
              </a:ext>
            </a:extLst>
          </p:cNvPr>
          <p:cNvSpPr>
            <a:spLocks noGrp="1"/>
          </p:cNvSpPr>
          <p:nvPr>
            <p:ph type="dt" sz="half" idx="10"/>
          </p:nvPr>
        </p:nvSpPr>
        <p:spPr/>
        <p:txBody>
          <a:bodyPr/>
          <a:lstStyle/>
          <a:p>
            <a:fld id="{F199CE6B-5DE6-4A2D-B72E-5E8969F9F56F}" type="datetime1">
              <a:rPr lang="en-US" smtClean="0"/>
              <a:t>6/20/2025</a:t>
            </a:fld>
            <a:endParaRPr lang="en-US"/>
          </a:p>
        </p:txBody>
      </p:sp>
      <p:sp>
        <p:nvSpPr>
          <p:cNvPr id="6" name="Footer Placeholder 5">
            <a:extLst>
              <a:ext uri="{FF2B5EF4-FFF2-40B4-BE49-F238E27FC236}">
                <a16:creationId xmlns:a16="http://schemas.microsoft.com/office/drawing/2014/main" id="{4CB290D7-98AC-45E5-A7D6-73520AFC736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294276C-2BD2-4C4F-AC04-DD3D73768A5D}"/>
              </a:ext>
            </a:extLst>
          </p:cNvPr>
          <p:cNvSpPr>
            <a:spLocks noGrp="1"/>
          </p:cNvSpPr>
          <p:nvPr>
            <p:ph type="sldNum" sz="quarter" idx="12"/>
          </p:nvPr>
        </p:nvSpPr>
        <p:spPr/>
        <p:txBody>
          <a:bodyPr/>
          <a:lstStyle/>
          <a:p>
            <a:fld id="{1F646F3F-274D-499B-ABBE-824EB4ABDC3D}" type="slidenum">
              <a:rPr lang="en-US" smtClean="0"/>
              <a:t>‹#›</a:t>
            </a:fld>
            <a:endParaRPr lang="en-US"/>
          </a:p>
        </p:txBody>
      </p:sp>
    </p:spTree>
    <p:extLst>
      <p:ext uri="{BB962C8B-B14F-4D97-AF65-F5344CB8AC3E}">
        <p14:creationId xmlns:p14="http://schemas.microsoft.com/office/powerpoint/2010/main" val="31236310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42E603F-28B7-4831-BF23-65FBAB13D5FB}"/>
              </a:ext>
            </a:extLst>
          </p:cNvPr>
          <p:cNvSpPr/>
          <p:nvPr/>
        </p:nvSpPr>
        <p:spPr>
          <a:xfrm>
            <a:off x="0" y="0"/>
            <a:ext cx="12192001" cy="6858000"/>
          </a:xfrm>
          <a:prstGeom prst="rect">
            <a:avLst/>
          </a:prstGeom>
          <a:solidFill>
            <a:srgbClr val="AEAEAE">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Shape 7">
            <a:extLst>
              <a:ext uri="{FF2B5EF4-FFF2-40B4-BE49-F238E27FC236}">
                <a16:creationId xmlns:a16="http://schemas.microsoft.com/office/drawing/2014/main" id="{4D39700F-2B10-4402-A7DD-06EE2245880D}"/>
              </a:ext>
              <a:ext uri="{C183D7F6-B498-43B3-948B-1728B52AA6E4}">
                <adec:decorative xmlns:adec="http://schemas.microsoft.com/office/drawing/2017/decorative" val="1"/>
              </a:ext>
            </a:extLst>
          </p:cNvPr>
          <p:cNvSpPr/>
          <p:nvPr/>
        </p:nvSpPr>
        <p:spPr>
          <a:xfrm>
            <a:off x="-1" y="232968"/>
            <a:ext cx="9560477" cy="6625032"/>
          </a:xfrm>
          <a:custGeom>
            <a:avLst/>
            <a:gdLst>
              <a:gd name="connsiteX0" fmla="*/ 8831314 w 9263816"/>
              <a:gd name="connsiteY0" fmla="*/ 5943878 h 6858000"/>
              <a:gd name="connsiteX1" fmla="*/ 9179783 w 9263816"/>
              <a:gd name="connsiteY1" fmla="*/ 6086141 h 6858000"/>
              <a:gd name="connsiteX2" fmla="*/ 9260887 w 9263816"/>
              <a:gd name="connsiteY2" fmla="*/ 6279156 h 6858000"/>
              <a:gd name="connsiteX3" fmla="*/ 8925621 w 9263816"/>
              <a:gd name="connsiteY3" fmla="*/ 6708712 h 6858000"/>
              <a:gd name="connsiteX4" fmla="*/ 8496050 w 9263816"/>
              <a:gd name="connsiteY4" fmla="*/ 6373449 h 6858000"/>
              <a:gd name="connsiteX5" fmla="*/ 8831314 w 9263816"/>
              <a:gd name="connsiteY5" fmla="*/ 5943878 h 6858000"/>
              <a:gd name="connsiteX6" fmla="*/ 7397485 w 9263816"/>
              <a:gd name="connsiteY6" fmla="*/ 5931706 h 6858000"/>
              <a:gd name="connsiteX7" fmla="*/ 7917779 w 9263816"/>
              <a:gd name="connsiteY7" fmla="*/ 6191864 h 6858000"/>
              <a:gd name="connsiteX8" fmla="*/ 8013467 w 9263816"/>
              <a:gd name="connsiteY8" fmla="*/ 6375784 h 6858000"/>
              <a:gd name="connsiteX9" fmla="*/ 8021879 w 9263816"/>
              <a:gd name="connsiteY9" fmla="*/ 6753751 h 6858000"/>
              <a:gd name="connsiteX10" fmla="*/ 7981316 w 9263816"/>
              <a:gd name="connsiteY10" fmla="*/ 6858000 h 6858000"/>
              <a:gd name="connsiteX11" fmla="*/ 6819486 w 9263816"/>
              <a:gd name="connsiteY11" fmla="*/ 6858000 h 6858000"/>
              <a:gd name="connsiteX12" fmla="*/ 6785199 w 9263816"/>
              <a:gd name="connsiteY12" fmla="*/ 6781101 h 6858000"/>
              <a:gd name="connsiteX13" fmla="*/ 7196747 w 9263816"/>
              <a:gd name="connsiteY13" fmla="*/ 5964309 h 6858000"/>
              <a:gd name="connsiteX14" fmla="*/ 7397485 w 9263816"/>
              <a:gd name="connsiteY14" fmla="*/ 5931706 h 6858000"/>
              <a:gd name="connsiteX15" fmla="*/ 1505570 w 9263816"/>
              <a:gd name="connsiteY15" fmla="*/ 227178 h 6858000"/>
              <a:gd name="connsiteX16" fmla="*/ 2026489 w 9263816"/>
              <a:gd name="connsiteY16" fmla="*/ 392370 h 6858000"/>
              <a:gd name="connsiteX17" fmla="*/ 2444553 w 9263816"/>
              <a:gd name="connsiteY17" fmla="*/ 1654853 h 6858000"/>
              <a:gd name="connsiteX18" fmla="*/ 3183153 w 9263816"/>
              <a:gd name="connsiteY18" fmla="*/ 2116208 h 6858000"/>
              <a:gd name="connsiteX19" fmla="*/ 4288384 w 9263816"/>
              <a:gd name="connsiteY19" fmla="*/ 1291908 h 6858000"/>
              <a:gd name="connsiteX20" fmla="*/ 5472602 w 9263816"/>
              <a:gd name="connsiteY20" fmla="*/ 1697818 h 6858000"/>
              <a:gd name="connsiteX21" fmla="*/ 5844697 w 9263816"/>
              <a:gd name="connsiteY21" fmla="*/ 3444791 h 6858000"/>
              <a:gd name="connsiteX22" fmla="*/ 6715674 w 9263816"/>
              <a:gd name="connsiteY22" fmla="*/ 4065208 h 6858000"/>
              <a:gd name="connsiteX23" fmla="*/ 8130429 w 9263816"/>
              <a:gd name="connsiteY23" fmla="*/ 4101787 h 6858000"/>
              <a:gd name="connsiteX24" fmla="*/ 8624630 w 9263816"/>
              <a:gd name="connsiteY24" fmla="*/ 4686202 h 6858000"/>
              <a:gd name="connsiteX25" fmla="*/ 8623843 w 9263816"/>
              <a:gd name="connsiteY25" fmla="*/ 4685749 h 6858000"/>
              <a:gd name="connsiteX26" fmla="*/ 8646859 w 9263816"/>
              <a:gd name="connsiteY26" fmla="*/ 4835156 h 6858000"/>
              <a:gd name="connsiteX27" fmla="*/ 8079403 w 9263816"/>
              <a:gd name="connsiteY27" fmla="*/ 5661624 h 6858000"/>
              <a:gd name="connsiteX28" fmla="*/ 6833105 w 9263816"/>
              <a:gd name="connsiteY28" fmla="*/ 5397208 h 6858000"/>
              <a:gd name="connsiteX29" fmla="*/ 5900832 w 9263816"/>
              <a:gd name="connsiteY29" fmla="*/ 5944462 h 6858000"/>
              <a:gd name="connsiteX30" fmla="*/ 6067212 w 9263816"/>
              <a:gd name="connsiteY30" fmla="*/ 6811916 h 6858000"/>
              <a:gd name="connsiteX31" fmla="*/ 6089565 w 9263816"/>
              <a:gd name="connsiteY31" fmla="*/ 6858000 h 6858000"/>
              <a:gd name="connsiteX32" fmla="*/ 0 w 9263816"/>
              <a:gd name="connsiteY32" fmla="*/ 6858000 h 6858000"/>
              <a:gd name="connsiteX33" fmla="*/ 0 w 9263816"/>
              <a:gd name="connsiteY33" fmla="*/ 2181377 h 6858000"/>
              <a:gd name="connsiteX34" fmla="*/ 73069 w 9263816"/>
              <a:gd name="connsiteY34" fmla="*/ 2215839 h 6858000"/>
              <a:gd name="connsiteX35" fmla="*/ 335445 w 9263816"/>
              <a:gd name="connsiteY35" fmla="*/ 2237140 h 6858000"/>
              <a:gd name="connsiteX36" fmla="*/ 752878 w 9263816"/>
              <a:gd name="connsiteY36" fmla="*/ 1445285 h 6858000"/>
              <a:gd name="connsiteX37" fmla="*/ 1202551 w 9263816"/>
              <a:gd name="connsiteY37" fmla="*/ 314229 h 6858000"/>
              <a:gd name="connsiteX38" fmla="*/ 1505570 w 9263816"/>
              <a:gd name="connsiteY38" fmla="*/ 227178 h 6858000"/>
              <a:gd name="connsiteX39" fmla="*/ 3142509 w 9263816"/>
              <a:gd name="connsiteY39" fmla="*/ 68854 h 6858000"/>
              <a:gd name="connsiteX40" fmla="*/ 3490978 w 9263816"/>
              <a:gd name="connsiteY40" fmla="*/ 211117 h 6858000"/>
              <a:gd name="connsiteX41" fmla="*/ 3572083 w 9263816"/>
              <a:gd name="connsiteY41" fmla="*/ 404131 h 6858000"/>
              <a:gd name="connsiteX42" fmla="*/ 3236814 w 9263816"/>
              <a:gd name="connsiteY42" fmla="*/ 833688 h 6858000"/>
              <a:gd name="connsiteX43" fmla="*/ 2807245 w 9263816"/>
              <a:gd name="connsiteY43" fmla="*/ 498425 h 6858000"/>
              <a:gd name="connsiteX44" fmla="*/ 3142509 w 9263816"/>
              <a:gd name="connsiteY44" fmla="*/ 68854 h 6858000"/>
              <a:gd name="connsiteX45" fmla="*/ 0 w 9263816"/>
              <a:gd name="connsiteY45" fmla="*/ 0 h 6858000"/>
              <a:gd name="connsiteX46" fmla="*/ 39858 w 9263816"/>
              <a:gd name="connsiteY46" fmla="*/ 0 h 6858000"/>
              <a:gd name="connsiteX47" fmla="*/ 65022 w 9263816"/>
              <a:gd name="connsiteY47" fmla="*/ 5834 h 6858000"/>
              <a:gd name="connsiteX48" fmla="*/ 389258 w 9263816"/>
              <a:gd name="connsiteY48" fmla="*/ 235630 h 6858000"/>
              <a:gd name="connsiteX49" fmla="*/ 485484 w 9263816"/>
              <a:gd name="connsiteY49" fmla="*/ 420070 h 6858000"/>
              <a:gd name="connsiteX50" fmla="*/ 74229 w 9263816"/>
              <a:gd name="connsiteY50" fmla="*/ 1237955 h 6858000"/>
              <a:gd name="connsiteX51" fmla="*/ 0 w 9263816"/>
              <a:gd name="connsiteY51" fmla="*/ 125447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9263816" h="6858000">
                <a:moveTo>
                  <a:pt x="8831314" y="5943878"/>
                </a:moveTo>
                <a:cubicBezTo>
                  <a:pt x="8964281" y="5927490"/>
                  <a:pt x="9096260" y="5981362"/>
                  <a:pt x="9179783" y="6086141"/>
                </a:cubicBezTo>
                <a:cubicBezTo>
                  <a:pt x="9224074" y="6141769"/>
                  <a:pt x="9252211" y="6208560"/>
                  <a:pt x="9260887" y="6279156"/>
                </a:cubicBezTo>
                <a:cubicBezTo>
                  <a:pt x="9286897" y="6490362"/>
                  <a:pt x="9136845" y="6682672"/>
                  <a:pt x="8925621" y="6708712"/>
                </a:cubicBezTo>
                <a:cubicBezTo>
                  <a:pt x="8714398" y="6734766"/>
                  <a:pt x="8522062" y="6584655"/>
                  <a:pt x="8496050" y="6373449"/>
                </a:cubicBezTo>
                <a:cubicBezTo>
                  <a:pt x="8470038" y="6162229"/>
                  <a:pt x="8620090" y="5969920"/>
                  <a:pt x="8831314" y="5943878"/>
                </a:cubicBezTo>
                <a:close/>
                <a:moveTo>
                  <a:pt x="7397485" y="5931706"/>
                </a:moveTo>
                <a:cubicBezTo>
                  <a:pt x="7598431" y="5931157"/>
                  <a:pt x="7792965" y="6024548"/>
                  <a:pt x="7917779" y="6191864"/>
                </a:cubicBezTo>
                <a:cubicBezTo>
                  <a:pt x="7959204" y="6247714"/>
                  <a:pt x="7991530" y="6309792"/>
                  <a:pt x="8013467" y="6375784"/>
                </a:cubicBezTo>
                <a:cubicBezTo>
                  <a:pt x="8055425" y="6502973"/>
                  <a:pt x="8055748" y="6633888"/>
                  <a:pt x="8021879" y="6753751"/>
                </a:cubicBezTo>
                <a:lnTo>
                  <a:pt x="7981316" y="6858000"/>
                </a:lnTo>
                <a:lnTo>
                  <a:pt x="6819486" y="6858000"/>
                </a:lnTo>
                <a:lnTo>
                  <a:pt x="6785199" y="6781101"/>
                </a:lnTo>
                <a:cubicBezTo>
                  <a:pt x="6673307" y="6441922"/>
                  <a:pt x="6857485" y="6076251"/>
                  <a:pt x="7196747" y="5964309"/>
                </a:cubicBezTo>
                <a:cubicBezTo>
                  <a:pt x="7262809" y="5942509"/>
                  <a:pt x="7330503" y="5931889"/>
                  <a:pt x="7397485" y="5931706"/>
                </a:cubicBezTo>
                <a:close/>
                <a:moveTo>
                  <a:pt x="1505570" y="227178"/>
                </a:moveTo>
                <a:cubicBezTo>
                  <a:pt x="1691018" y="218628"/>
                  <a:pt x="1889853" y="275403"/>
                  <a:pt x="2026489" y="392370"/>
                </a:cubicBezTo>
                <a:cubicBezTo>
                  <a:pt x="2369898" y="685965"/>
                  <a:pt x="2078266" y="1147857"/>
                  <a:pt x="2444553" y="1654853"/>
                </a:cubicBezTo>
                <a:cubicBezTo>
                  <a:pt x="2492906" y="1721679"/>
                  <a:pt x="2800482" y="2144546"/>
                  <a:pt x="3183153" y="2116208"/>
                </a:cubicBezTo>
                <a:cubicBezTo>
                  <a:pt x="3673561" y="2080541"/>
                  <a:pt x="3723222" y="1441614"/>
                  <a:pt x="4288384" y="1291908"/>
                </a:cubicBezTo>
                <a:cubicBezTo>
                  <a:pt x="4689065" y="1185875"/>
                  <a:pt x="5207943" y="1366633"/>
                  <a:pt x="5472602" y="1697818"/>
                </a:cubicBezTo>
                <a:cubicBezTo>
                  <a:pt x="5891294" y="2221754"/>
                  <a:pt x="5408012" y="2790179"/>
                  <a:pt x="5844697" y="3444791"/>
                </a:cubicBezTo>
                <a:cubicBezTo>
                  <a:pt x="6149900" y="3902467"/>
                  <a:pt x="6672672" y="4053594"/>
                  <a:pt x="6715674" y="4065208"/>
                </a:cubicBezTo>
                <a:cubicBezTo>
                  <a:pt x="7326423" y="4232519"/>
                  <a:pt x="7677158" y="3817020"/>
                  <a:pt x="8130429" y="4101787"/>
                </a:cubicBezTo>
                <a:cubicBezTo>
                  <a:pt x="8226340" y="4161985"/>
                  <a:pt x="8536372" y="4356819"/>
                  <a:pt x="8624630" y="4686202"/>
                </a:cubicBezTo>
                <a:lnTo>
                  <a:pt x="8623843" y="4685749"/>
                </a:lnTo>
                <a:cubicBezTo>
                  <a:pt x="8636924" y="4734567"/>
                  <a:pt x="8644635" y="4784678"/>
                  <a:pt x="8646859" y="4835156"/>
                </a:cubicBezTo>
                <a:cubicBezTo>
                  <a:pt x="8662596" y="5196604"/>
                  <a:pt x="8398383" y="5562326"/>
                  <a:pt x="8079403" y="5661624"/>
                </a:cubicBezTo>
                <a:cubicBezTo>
                  <a:pt x="7649807" y="5795217"/>
                  <a:pt x="7430996" y="5350293"/>
                  <a:pt x="6833105" y="5397208"/>
                </a:cubicBezTo>
                <a:cubicBezTo>
                  <a:pt x="6519033" y="5421527"/>
                  <a:pt x="6056658" y="5595550"/>
                  <a:pt x="5900832" y="5944462"/>
                </a:cubicBezTo>
                <a:cubicBezTo>
                  <a:pt x="5770548" y="6236600"/>
                  <a:pt x="5916359" y="6515160"/>
                  <a:pt x="6067212" y="6811916"/>
                </a:cubicBezTo>
                <a:lnTo>
                  <a:pt x="6089565" y="6858000"/>
                </a:lnTo>
                <a:lnTo>
                  <a:pt x="0" y="6858000"/>
                </a:lnTo>
                <a:lnTo>
                  <a:pt x="0" y="2181377"/>
                </a:lnTo>
                <a:lnTo>
                  <a:pt x="73069" y="2215839"/>
                </a:lnTo>
                <a:cubicBezTo>
                  <a:pt x="165116" y="2251829"/>
                  <a:pt x="254486" y="2263171"/>
                  <a:pt x="335445" y="2237140"/>
                </a:cubicBezTo>
                <a:cubicBezTo>
                  <a:pt x="594718" y="2153707"/>
                  <a:pt x="688441" y="1733807"/>
                  <a:pt x="752878" y="1445285"/>
                </a:cubicBezTo>
                <a:cubicBezTo>
                  <a:pt x="925059" y="674068"/>
                  <a:pt x="975076" y="456292"/>
                  <a:pt x="1202551" y="314229"/>
                </a:cubicBezTo>
                <a:cubicBezTo>
                  <a:pt x="1287853" y="260956"/>
                  <a:pt x="1394302" y="232308"/>
                  <a:pt x="1505570" y="227178"/>
                </a:cubicBezTo>
                <a:close/>
                <a:moveTo>
                  <a:pt x="3142509" y="68854"/>
                </a:moveTo>
                <a:cubicBezTo>
                  <a:pt x="3275474" y="52467"/>
                  <a:pt x="3407455" y="106339"/>
                  <a:pt x="3490978" y="211117"/>
                </a:cubicBezTo>
                <a:cubicBezTo>
                  <a:pt x="3535271" y="266744"/>
                  <a:pt x="3563404" y="333535"/>
                  <a:pt x="3572083" y="404131"/>
                </a:cubicBezTo>
                <a:cubicBezTo>
                  <a:pt x="3598092" y="615337"/>
                  <a:pt x="3448040" y="807648"/>
                  <a:pt x="3236814" y="833688"/>
                </a:cubicBezTo>
                <a:cubicBezTo>
                  <a:pt x="3025594" y="859741"/>
                  <a:pt x="2833255" y="709631"/>
                  <a:pt x="2807245" y="498425"/>
                </a:cubicBezTo>
                <a:cubicBezTo>
                  <a:pt x="2781232" y="287207"/>
                  <a:pt x="2931283" y="94896"/>
                  <a:pt x="3142509" y="68854"/>
                </a:cubicBezTo>
                <a:close/>
                <a:moveTo>
                  <a:pt x="0" y="0"/>
                </a:moveTo>
                <a:lnTo>
                  <a:pt x="39858" y="0"/>
                </a:lnTo>
                <a:lnTo>
                  <a:pt x="65022" y="5834"/>
                </a:lnTo>
                <a:cubicBezTo>
                  <a:pt x="191545" y="45606"/>
                  <a:pt x="305874" y="124173"/>
                  <a:pt x="389258" y="235630"/>
                </a:cubicBezTo>
                <a:cubicBezTo>
                  <a:pt x="430983" y="291600"/>
                  <a:pt x="463360" y="353876"/>
                  <a:pt x="485484" y="420070"/>
                </a:cubicBezTo>
                <a:cubicBezTo>
                  <a:pt x="597711" y="759508"/>
                  <a:pt x="413661" y="1125662"/>
                  <a:pt x="74229" y="1237955"/>
                </a:cubicBezTo>
                <a:lnTo>
                  <a:pt x="0" y="1254477"/>
                </a:lnTo>
                <a:close/>
              </a:path>
            </a:pathLst>
          </a:custGeom>
          <a:solidFill>
            <a:schemeClr val="bg1"/>
          </a:solidFill>
          <a:ln w="127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Placeholder 1">
            <a:extLst>
              <a:ext uri="{FF2B5EF4-FFF2-40B4-BE49-F238E27FC236}">
                <a16:creationId xmlns:a16="http://schemas.microsoft.com/office/drawing/2014/main" id="{B760C036-BBCE-4F9E-AD56-DD36D4407B25}"/>
              </a:ext>
            </a:extLst>
          </p:cNvPr>
          <p:cNvSpPr>
            <a:spLocks noGrp="1"/>
          </p:cNvSpPr>
          <p:nvPr>
            <p:ph type="title"/>
          </p:nvPr>
        </p:nvSpPr>
        <p:spPr>
          <a:xfrm>
            <a:off x="609600" y="557784"/>
            <a:ext cx="10972800" cy="1325563"/>
          </a:xfrm>
          <a:prstGeom prst="rect">
            <a:avLst/>
          </a:prstGeom>
        </p:spPr>
        <p:txBody>
          <a:bodyPr vert="horz" lIns="91440" tIns="45720" rIns="91440" bIns="45720" rtlCol="0" anchor="b">
            <a:normAutofit/>
          </a:bodyPr>
          <a:lstStyle/>
          <a:p>
            <a:r>
              <a:rPr lang="en-US"/>
              <a:t>Click to edit Master title style</a:t>
            </a:r>
          </a:p>
        </p:txBody>
      </p:sp>
      <p:sp>
        <p:nvSpPr>
          <p:cNvPr id="3" name="Text Placeholder 2">
            <a:extLst>
              <a:ext uri="{FF2B5EF4-FFF2-40B4-BE49-F238E27FC236}">
                <a16:creationId xmlns:a16="http://schemas.microsoft.com/office/drawing/2014/main" id="{E3A5D7EC-1E6A-473F-B5A4-18CDFB6CF95A}"/>
              </a:ext>
            </a:extLst>
          </p:cNvPr>
          <p:cNvSpPr>
            <a:spLocks noGrp="1"/>
          </p:cNvSpPr>
          <p:nvPr>
            <p:ph type="body" idx="1"/>
          </p:nvPr>
        </p:nvSpPr>
        <p:spPr>
          <a:xfrm>
            <a:off x="609600" y="2106204"/>
            <a:ext cx="10972800" cy="403653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F9981C7-34D5-49A4-949D-715FD4BD8FE0}"/>
              </a:ext>
            </a:extLst>
          </p:cNvPr>
          <p:cNvSpPr>
            <a:spLocks noGrp="1"/>
          </p:cNvSpPr>
          <p:nvPr>
            <p:ph type="dt" sz="half" idx="2"/>
          </p:nvPr>
        </p:nvSpPr>
        <p:spPr>
          <a:xfrm>
            <a:off x="609600" y="6356350"/>
            <a:ext cx="2743200" cy="365125"/>
          </a:xfrm>
          <a:prstGeom prst="rect">
            <a:avLst/>
          </a:prstGeom>
        </p:spPr>
        <p:txBody>
          <a:bodyPr vert="horz" lIns="91440" tIns="45720" rIns="91440" bIns="45720" rtlCol="0" anchor="ctr"/>
          <a:lstStyle>
            <a:lvl1pPr algn="l">
              <a:defRPr lang="en-US" sz="800" kern="1200" cap="all" spc="200" smtClean="0">
                <a:solidFill>
                  <a:schemeClr val="tx1"/>
                </a:solidFill>
                <a:latin typeface="+mn-lt"/>
                <a:ea typeface="+mn-ea"/>
                <a:cs typeface="Segoe UI Semilight" panose="020B0402040204020203" pitchFamily="34" charset="0"/>
              </a:defRPr>
            </a:lvl1pPr>
          </a:lstStyle>
          <a:p>
            <a:fld id="{F481A142-DA77-4A5F-AD1F-14E6C18F0F5F}" type="datetime1">
              <a:rPr lang="en-US" smtClean="0"/>
              <a:t>6/20/2025</a:t>
            </a:fld>
            <a:endParaRPr lang="en-US"/>
          </a:p>
        </p:txBody>
      </p:sp>
      <p:sp>
        <p:nvSpPr>
          <p:cNvPr id="5" name="Footer Placeholder 4">
            <a:extLst>
              <a:ext uri="{FF2B5EF4-FFF2-40B4-BE49-F238E27FC236}">
                <a16:creationId xmlns:a16="http://schemas.microsoft.com/office/drawing/2014/main" id="{FA85CE6E-733D-4C60-B40B-C7C10CB5AFB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lang="en-US" sz="800" kern="1200" cap="all" spc="200" dirty="0">
                <a:solidFill>
                  <a:schemeClr val="tx1"/>
                </a:solidFill>
                <a:latin typeface="+mn-lt"/>
                <a:ea typeface="+mn-ea"/>
                <a:cs typeface="Segoe UI Semilight" panose="020B0402040204020203" pitchFamily="34" charset="0"/>
              </a:defRPr>
            </a:lvl1pPr>
          </a:lstStyle>
          <a:p>
            <a:endParaRPr lang="en-US"/>
          </a:p>
        </p:txBody>
      </p:sp>
      <p:sp>
        <p:nvSpPr>
          <p:cNvPr id="6" name="Slide Number Placeholder 5">
            <a:extLst>
              <a:ext uri="{FF2B5EF4-FFF2-40B4-BE49-F238E27FC236}">
                <a16:creationId xmlns:a16="http://schemas.microsoft.com/office/drawing/2014/main" id="{92D80D8B-7909-4114-8EBA-C3086DC62B08}"/>
              </a:ext>
            </a:extLst>
          </p:cNvPr>
          <p:cNvSpPr>
            <a:spLocks noGrp="1"/>
          </p:cNvSpPr>
          <p:nvPr>
            <p:ph type="sldNum" sz="quarter" idx="4"/>
          </p:nvPr>
        </p:nvSpPr>
        <p:spPr>
          <a:xfrm>
            <a:off x="10134600" y="6356350"/>
            <a:ext cx="1447800" cy="365125"/>
          </a:xfrm>
          <a:prstGeom prst="rect">
            <a:avLst/>
          </a:prstGeom>
        </p:spPr>
        <p:txBody>
          <a:bodyPr vert="horz" lIns="91440" tIns="45720" rIns="91440" bIns="45720" rtlCol="0" anchor="ctr"/>
          <a:lstStyle>
            <a:lvl1pPr algn="r">
              <a:defRPr lang="en-US" sz="800" kern="1200" cap="all" spc="200" smtClean="0">
                <a:solidFill>
                  <a:schemeClr val="tx1"/>
                </a:solidFill>
                <a:latin typeface="+mn-lt"/>
                <a:ea typeface="+mn-ea"/>
                <a:cs typeface="Segoe UI Semilight" panose="020B0402040204020203" pitchFamily="34" charset="0"/>
              </a:defRPr>
            </a:lvl1pPr>
          </a:lstStyle>
          <a:p>
            <a:fld id="{1F646F3F-274D-499B-ABBE-824EB4ABDC3D}" type="slidenum">
              <a:rPr lang="en-US" smtClean="0"/>
              <a:pPr/>
              <a:t>‹#›</a:t>
            </a:fld>
            <a:endParaRPr lang="en-US"/>
          </a:p>
        </p:txBody>
      </p:sp>
    </p:spTree>
    <p:extLst>
      <p:ext uri="{BB962C8B-B14F-4D97-AF65-F5344CB8AC3E}">
        <p14:creationId xmlns:p14="http://schemas.microsoft.com/office/powerpoint/2010/main" val="3132318042"/>
      </p:ext>
    </p:extLst>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57" r:id="rId6"/>
    <p:sldLayoutId id="2147483753" r:id="rId7"/>
    <p:sldLayoutId id="2147483754" r:id="rId8"/>
    <p:sldLayoutId id="2147483755" r:id="rId9"/>
    <p:sldLayoutId id="2147483756" r:id="rId10"/>
    <p:sldLayoutId id="2147483758" r:id="rId11"/>
  </p:sldLayoutIdLst>
  <p:hf sldNum="0" hdr="0" ftr="0" dt="0"/>
  <p:txStyles>
    <p:titleStyle>
      <a:lvl1pPr algn="l" defTabSz="914400" rtl="0" eaLnBrk="1" latinLnBrk="0" hangingPunct="1">
        <a:lnSpc>
          <a:spcPct val="100000"/>
        </a:lnSpc>
        <a:spcBef>
          <a:spcPct val="0"/>
        </a:spcBef>
        <a:buNone/>
        <a:defRPr sz="4400" kern="1200">
          <a:solidFill>
            <a:schemeClr val="tx1"/>
          </a:solidFill>
          <a:latin typeface="+mj-lt"/>
          <a:ea typeface="+mj-ea"/>
          <a:cs typeface="+mj-cs"/>
        </a:defRPr>
      </a:lvl1pPr>
    </p:titleStyle>
    <p:bodyStyle>
      <a:lvl1pPr marL="0" indent="0" algn="l" defTabSz="914400" rtl="0" eaLnBrk="1" latinLnBrk="0" hangingPunct="1">
        <a:lnSpc>
          <a:spcPct val="110000"/>
        </a:lnSpc>
        <a:spcBef>
          <a:spcPts val="1000"/>
        </a:spcBef>
        <a:buClr>
          <a:schemeClr val="accent5"/>
        </a:buClr>
        <a:buFont typeface="Avenir Next LT Pro" panose="020B0504020202020204" pitchFamily="34" charset="0"/>
        <a:buNone/>
        <a:defRPr sz="2000" kern="1200">
          <a:solidFill>
            <a:schemeClr val="tx1"/>
          </a:solidFill>
          <a:latin typeface="+mn-lt"/>
          <a:ea typeface="+mn-ea"/>
          <a:cs typeface="+mn-cs"/>
        </a:defRPr>
      </a:lvl1pPr>
      <a:lvl2pPr marL="228600" indent="0" algn="l" defTabSz="914400" rtl="0" eaLnBrk="1" latinLnBrk="0" hangingPunct="1">
        <a:lnSpc>
          <a:spcPct val="110000"/>
        </a:lnSpc>
        <a:spcBef>
          <a:spcPts val="500"/>
        </a:spcBef>
        <a:buClr>
          <a:schemeClr val="accent5"/>
        </a:buClr>
        <a:buFont typeface="Avenir Next LT Pro" panose="020B0504020202020204" pitchFamily="34" charset="0"/>
        <a:buNone/>
        <a:defRPr sz="1800" kern="1200">
          <a:solidFill>
            <a:schemeClr val="tx1"/>
          </a:solidFill>
          <a:latin typeface="+mn-lt"/>
          <a:ea typeface="+mn-ea"/>
          <a:cs typeface="+mn-cs"/>
        </a:defRPr>
      </a:lvl2pPr>
      <a:lvl3pPr marL="457200" indent="0" algn="l" defTabSz="914400" rtl="0" eaLnBrk="1" latinLnBrk="0" hangingPunct="1">
        <a:lnSpc>
          <a:spcPct val="110000"/>
        </a:lnSpc>
        <a:spcBef>
          <a:spcPts val="500"/>
        </a:spcBef>
        <a:buClr>
          <a:schemeClr val="accent5"/>
        </a:buClr>
        <a:buFont typeface="Avenir Next LT Pro" panose="020B0504020202020204" pitchFamily="34" charset="0"/>
        <a:buNone/>
        <a:defRPr sz="1600" kern="1200">
          <a:solidFill>
            <a:schemeClr val="tx1"/>
          </a:solidFill>
          <a:latin typeface="+mn-lt"/>
          <a:ea typeface="+mn-ea"/>
          <a:cs typeface="+mn-cs"/>
        </a:defRPr>
      </a:lvl3pPr>
      <a:lvl4pPr marL="685800" indent="0" algn="l" defTabSz="914400" rtl="0" eaLnBrk="1" latinLnBrk="0" hangingPunct="1">
        <a:lnSpc>
          <a:spcPct val="110000"/>
        </a:lnSpc>
        <a:spcBef>
          <a:spcPts val="500"/>
        </a:spcBef>
        <a:buClr>
          <a:schemeClr val="accent5"/>
        </a:buClr>
        <a:buFont typeface="Avenir Next LT Pro" panose="020B0504020202020204" pitchFamily="34" charset="0"/>
        <a:buNone/>
        <a:defRPr sz="1400" kern="1200">
          <a:solidFill>
            <a:schemeClr val="tx1"/>
          </a:solidFill>
          <a:latin typeface="+mn-lt"/>
          <a:ea typeface="+mn-ea"/>
          <a:cs typeface="+mn-cs"/>
        </a:defRPr>
      </a:lvl4pPr>
      <a:lvl5pPr marL="914400" indent="0" algn="l" defTabSz="914400" rtl="0" eaLnBrk="1" latinLnBrk="0" hangingPunct="1">
        <a:lnSpc>
          <a:spcPct val="110000"/>
        </a:lnSpc>
        <a:spcBef>
          <a:spcPts val="500"/>
        </a:spcBef>
        <a:buClr>
          <a:schemeClr val="accent5"/>
        </a:buClr>
        <a:buFont typeface="Avenir Next LT Pro" panose="020B05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https://pressbooks.directory/" TargetMode="External"/><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14.sv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18.pn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hyperlink" Target="https://drive.google.com/drive/folders/1TRalBdX3TXQJieIFb9qn4kTJW0eaHv4O?usp=sharin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Background Fill">
            <a:extLst>
              <a:ext uri="{FF2B5EF4-FFF2-40B4-BE49-F238E27FC236}">
                <a16:creationId xmlns:a16="http://schemas.microsoft.com/office/drawing/2014/main" id="{68CA250C-CF5A-4736-9249-D6111F7C55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3BBB887A-DB02-4431-8FDF-F517505C9E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solidFill>
            <a:srgbClr val="AEAEAE">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5713779" y="1475891"/>
            <a:ext cx="5841325" cy="2694363"/>
          </a:xfrm>
        </p:spPr>
        <p:txBody>
          <a:bodyPr vert="horz" lIns="91440" tIns="45720" rIns="91440" bIns="45720" rtlCol="0" anchor="b">
            <a:noAutofit/>
          </a:bodyPr>
          <a:lstStyle/>
          <a:p>
            <a:pPr>
              <a:spcBef>
                <a:spcPts val="0"/>
              </a:spcBef>
            </a:pPr>
            <a:r>
              <a:rPr lang="en-US" sz="3200" dirty="0">
                <a:solidFill>
                  <a:schemeClr val="accent2">
                    <a:lumMod val="76000"/>
                  </a:schemeClr>
                </a:solidFill>
                <a:ea typeface="+mj-lt"/>
                <a:cs typeface="+mj-lt"/>
              </a:rPr>
              <a:t>Empowering Course Design with Open Educational Resources (OER) in Learning Management Systems (LMS)</a:t>
            </a:r>
            <a:r>
              <a:rPr lang="en-US" sz="3200" b="1" dirty="0">
                <a:solidFill>
                  <a:schemeClr val="accent2">
                    <a:lumMod val="76000"/>
                  </a:schemeClr>
                </a:solidFill>
                <a:ea typeface="+mj-lt"/>
                <a:cs typeface="+mj-lt"/>
              </a:rPr>
              <a:t> </a:t>
            </a:r>
            <a:endParaRPr lang="en-US" b="1" dirty="0">
              <a:solidFill>
                <a:schemeClr val="accent2">
                  <a:lumMod val="76000"/>
                </a:schemeClr>
              </a:solidFill>
              <a:cs typeface="Posterama"/>
            </a:endParaRPr>
          </a:p>
        </p:txBody>
      </p:sp>
      <p:pic>
        <p:nvPicPr>
          <p:cNvPr id="6" name="Picture 5">
            <a:extLst>
              <a:ext uri="{FF2B5EF4-FFF2-40B4-BE49-F238E27FC236}">
                <a16:creationId xmlns:a16="http://schemas.microsoft.com/office/drawing/2014/main" id="{B1954188-5F4C-7AA0-2674-7CA3CAAFAFAB}"/>
              </a:ext>
            </a:extLst>
          </p:cNvPr>
          <p:cNvPicPr>
            <a:picLocks noChangeAspect="1"/>
          </p:cNvPicPr>
          <p:nvPr/>
        </p:nvPicPr>
        <p:blipFill>
          <a:blip r:embed="rId2"/>
          <a:srcRect l="44578" r="9" b="9"/>
          <a:stretch/>
        </p:blipFill>
        <p:spPr>
          <a:xfrm>
            <a:off x="20" y="10"/>
            <a:ext cx="5710632" cy="6857990"/>
          </a:xfrm>
          <a:custGeom>
            <a:avLst/>
            <a:gdLst/>
            <a:ahLst/>
            <a:cxnLst/>
            <a:rect l="l" t="t" r="r" b="b"/>
            <a:pathLst>
              <a:path w="5710652" h="6858000">
                <a:moveTo>
                  <a:pt x="4831301" y="0"/>
                </a:moveTo>
                <a:lnTo>
                  <a:pt x="5696109" y="0"/>
                </a:lnTo>
                <a:lnTo>
                  <a:pt x="5706418" y="42969"/>
                </a:lnTo>
                <a:cubicBezTo>
                  <a:pt x="5714414" y="100391"/>
                  <a:pt x="5711283" y="160329"/>
                  <a:pt x="5695333" y="219852"/>
                </a:cubicBezTo>
                <a:cubicBezTo>
                  <a:pt x="5631536" y="457945"/>
                  <a:pt x="5386806" y="599240"/>
                  <a:pt x="5148712" y="535443"/>
                </a:cubicBezTo>
                <a:cubicBezTo>
                  <a:pt x="4940381" y="479621"/>
                  <a:pt x="4806160" y="285271"/>
                  <a:pt x="4818599" y="78052"/>
                </a:cubicBezTo>
                <a:close/>
                <a:moveTo>
                  <a:pt x="0" y="0"/>
                </a:moveTo>
                <a:lnTo>
                  <a:pt x="545808" y="0"/>
                </a:lnTo>
                <a:lnTo>
                  <a:pt x="4212872" y="0"/>
                </a:lnTo>
                <a:lnTo>
                  <a:pt x="4204748" y="184996"/>
                </a:lnTo>
                <a:cubicBezTo>
                  <a:pt x="4203390" y="263520"/>
                  <a:pt x="4204263" y="341910"/>
                  <a:pt x="4207775" y="419995"/>
                </a:cubicBezTo>
                <a:cubicBezTo>
                  <a:pt x="4220964" y="709488"/>
                  <a:pt x="4449625" y="891535"/>
                  <a:pt x="4655737" y="1068099"/>
                </a:cubicBezTo>
                <a:cubicBezTo>
                  <a:pt x="5169527" y="1508061"/>
                  <a:pt x="5344373" y="2032158"/>
                  <a:pt x="5103604" y="2589405"/>
                </a:cubicBezTo>
                <a:cubicBezTo>
                  <a:pt x="5010230" y="2805523"/>
                  <a:pt x="4828675" y="2993264"/>
                  <a:pt x="4657611" y="3164269"/>
                </a:cubicBezTo>
                <a:cubicBezTo>
                  <a:pt x="4198817" y="3622744"/>
                  <a:pt x="4217616" y="4154456"/>
                  <a:pt x="4499219" y="4641255"/>
                </a:cubicBezTo>
                <a:cubicBezTo>
                  <a:pt x="4699839" y="4986832"/>
                  <a:pt x="4940395" y="5311556"/>
                  <a:pt x="5110950" y="5670858"/>
                </a:cubicBezTo>
                <a:cubicBezTo>
                  <a:pt x="5277001" y="6019042"/>
                  <a:pt x="5375520" y="6366409"/>
                  <a:pt x="5396522" y="6707670"/>
                </a:cubicBezTo>
                <a:lnTo>
                  <a:pt x="5398895" y="6858000"/>
                </a:lnTo>
                <a:lnTo>
                  <a:pt x="0" y="6858000"/>
                </a:lnTo>
                <a:close/>
              </a:path>
            </a:pathLst>
          </a:custGeom>
        </p:spPr>
      </p:pic>
      <p:pic>
        <p:nvPicPr>
          <p:cNvPr id="7" name="Picture 6" descr="A black background with red text&#10;&#10;Description automatically generated">
            <a:extLst>
              <a:ext uri="{FF2B5EF4-FFF2-40B4-BE49-F238E27FC236}">
                <a16:creationId xmlns:a16="http://schemas.microsoft.com/office/drawing/2014/main" id="{4B7C2B69-B04D-CFCB-E988-4D60D4956951}"/>
              </a:ext>
            </a:extLst>
          </p:cNvPr>
          <p:cNvPicPr>
            <a:picLocks noChangeAspect="1"/>
          </p:cNvPicPr>
          <p:nvPr/>
        </p:nvPicPr>
        <p:blipFill>
          <a:blip r:embed="rId3"/>
          <a:stretch>
            <a:fillRect/>
          </a:stretch>
        </p:blipFill>
        <p:spPr>
          <a:xfrm>
            <a:off x="4424854" y="2538"/>
            <a:ext cx="3610843" cy="2812492"/>
          </a:xfrm>
          <a:prstGeom prst="rect">
            <a:avLst/>
          </a:prstGeom>
          <a:ln>
            <a:noFill/>
          </a:ln>
        </p:spPr>
      </p:pic>
      <p:sp>
        <p:nvSpPr>
          <p:cNvPr id="4" name="TextBox 3">
            <a:extLst>
              <a:ext uri="{FF2B5EF4-FFF2-40B4-BE49-F238E27FC236}">
                <a16:creationId xmlns:a16="http://schemas.microsoft.com/office/drawing/2014/main" id="{757183D3-5084-4FB6-4EE2-2AA9C53DEC66}"/>
              </a:ext>
            </a:extLst>
          </p:cNvPr>
          <p:cNvSpPr txBox="1"/>
          <p:nvPr/>
        </p:nvSpPr>
        <p:spPr>
          <a:xfrm>
            <a:off x="5710592" y="5145332"/>
            <a:ext cx="5725453" cy="160043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150000"/>
              </a:lnSpc>
            </a:pPr>
            <a:r>
              <a:rPr lang="en-US" sz="1400" b="1" dirty="0">
                <a:solidFill>
                  <a:schemeClr val="tx2"/>
                </a:solidFill>
                <a:latin typeface="Avenir Next LT Pro"/>
              </a:rPr>
              <a:t>Shahram </a:t>
            </a:r>
            <a:r>
              <a:rPr lang="en-US" sz="1400" b="1" err="1">
                <a:solidFill>
                  <a:schemeClr val="tx2"/>
                </a:solidFill>
                <a:latin typeface="Avenir Next LT Pro"/>
              </a:rPr>
              <a:t>Fardadvand</a:t>
            </a:r>
            <a:r>
              <a:rPr lang="en-US" sz="1400" dirty="0">
                <a:solidFill>
                  <a:schemeClr val="tx2"/>
                </a:solidFill>
                <a:ea typeface="+mn-lt"/>
                <a:cs typeface="+mn-lt"/>
              </a:rPr>
              <a:t>, </a:t>
            </a:r>
            <a:r>
              <a:rPr lang="en-US" sz="1100" b="1" dirty="0">
                <a:solidFill>
                  <a:schemeClr val="accent2">
                    <a:lumMod val="76000"/>
                  </a:schemeClr>
                </a:solidFill>
                <a:ea typeface="+mn-lt"/>
                <a:cs typeface="+mn-lt"/>
              </a:rPr>
              <a:t>BAIST, SMIEEE (He, Him)</a:t>
            </a:r>
            <a:endParaRPr lang="en-US" sz="1100" b="1" dirty="0" err="1">
              <a:solidFill>
                <a:schemeClr val="accent2">
                  <a:lumMod val="76000"/>
                </a:schemeClr>
              </a:solidFill>
            </a:endParaRPr>
          </a:p>
          <a:p>
            <a:pPr>
              <a:lnSpc>
                <a:spcPct val="150000"/>
              </a:lnSpc>
            </a:pPr>
            <a:r>
              <a:rPr lang="en-US" sz="1400" dirty="0">
                <a:solidFill>
                  <a:schemeClr val="tx2"/>
                </a:solidFill>
                <a:latin typeface="Avenir Next LT Pro"/>
              </a:rPr>
              <a:t>Educational Technologist</a:t>
            </a:r>
          </a:p>
          <a:p>
            <a:pPr>
              <a:lnSpc>
                <a:spcPct val="150000"/>
              </a:lnSpc>
            </a:pPr>
            <a:r>
              <a:rPr lang="en-US" sz="1400" dirty="0">
                <a:solidFill>
                  <a:schemeClr val="tx2"/>
                </a:solidFill>
                <a:latin typeface="Avenir Next LT Pro"/>
              </a:rPr>
              <a:t>Centre for Teaching and Learning</a:t>
            </a:r>
          </a:p>
          <a:p>
            <a:pPr>
              <a:lnSpc>
                <a:spcPct val="150000"/>
              </a:lnSpc>
            </a:pPr>
            <a:r>
              <a:rPr lang="en-US" sz="1400" dirty="0">
                <a:solidFill>
                  <a:schemeClr val="tx2"/>
                </a:solidFill>
                <a:latin typeface="Avenir Next LT Pro"/>
              </a:rPr>
              <a:t>MacEwan University</a:t>
            </a:r>
          </a:p>
          <a:p>
            <a:pPr marL="742950" lvl="1" indent="-285750">
              <a:buFont typeface="Courier New"/>
              <a:buChar char="o"/>
            </a:pPr>
            <a:endParaRPr lang="en-US" sz="1400">
              <a:solidFill>
                <a:schemeClr val="tx2"/>
              </a:solidFill>
              <a:latin typeface="Aptos"/>
            </a:endParaRPr>
          </a:p>
        </p:txBody>
      </p:sp>
      <p:pic>
        <p:nvPicPr>
          <p:cNvPr id="5" name="Picture 4" descr="A clock on a building&#10;&#10;AI-generated content may be incorrect.">
            <a:extLst>
              <a:ext uri="{FF2B5EF4-FFF2-40B4-BE49-F238E27FC236}">
                <a16:creationId xmlns:a16="http://schemas.microsoft.com/office/drawing/2014/main" id="{43B82AA4-9BB4-627D-7991-8AE048C801E3}"/>
              </a:ext>
            </a:extLst>
          </p:cNvPr>
          <p:cNvPicPr>
            <a:picLocks noChangeAspect="1"/>
          </p:cNvPicPr>
          <p:nvPr/>
        </p:nvPicPr>
        <p:blipFill>
          <a:blip r:embed="rId4">
            <a:alphaModFix amt="70000"/>
          </a:blip>
          <a:stretch>
            <a:fillRect/>
          </a:stretch>
        </p:blipFill>
        <p:spPr>
          <a:xfrm>
            <a:off x="-2327" y="3609975"/>
            <a:ext cx="5414853" cy="3248025"/>
          </a:xfrm>
          <a:prstGeom prst="rect">
            <a:avLst/>
          </a:prstGeom>
        </p:spPr>
      </p:pic>
    </p:spTree>
    <p:extLst>
      <p:ext uri="{BB962C8B-B14F-4D97-AF65-F5344CB8AC3E}">
        <p14:creationId xmlns:p14="http://schemas.microsoft.com/office/powerpoint/2010/main" val="109857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042E603F-28B7-4831-BF23-65FBAB13D5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solidFill>
            <a:srgbClr val="AEAEAE">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Freeform: Shape 13">
            <a:extLst>
              <a:ext uri="{FF2B5EF4-FFF2-40B4-BE49-F238E27FC236}">
                <a16:creationId xmlns:a16="http://schemas.microsoft.com/office/drawing/2014/main" id="{4D39700F-2B10-4402-A7DD-06EE224588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232968"/>
            <a:ext cx="9560477" cy="6625032"/>
          </a:xfrm>
          <a:custGeom>
            <a:avLst/>
            <a:gdLst>
              <a:gd name="connsiteX0" fmla="*/ 8831314 w 9263816"/>
              <a:gd name="connsiteY0" fmla="*/ 5943878 h 6858000"/>
              <a:gd name="connsiteX1" fmla="*/ 9179783 w 9263816"/>
              <a:gd name="connsiteY1" fmla="*/ 6086141 h 6858000"/>
              <a:gd name="connsiteX2" fmla="*/ 9260887 w 9263816"/>
              <a:gd name="connsiteY2" fmla="*/ 6279156 h 6858000"/>
              <a:gd name="connsiteX3" fmla="*/ 8925621 w 9263816"/>
              <a:gd name="connsiteY3" fmla="*/ 6708712 h 6858000"/>
              <a:gd name="connsiteX4" fmla="*/ 8496050 w 9263816"/>
              <a:gd name="connsiteY4" fmla="*/ 6373449 h 6858000"/>
              <a:gd name="connsiteX5" fmla="*/ 8831314 w 9263816"/>
              <a:gd name="connsiteY5" fmla="*/ 5943878 h 6858000"/>
              <a:gd name="connsiteX6" fmla="*/ 7397485 w 9263816"/>
              <a:gd name="connsiteY6" fmla="*/ 5931706 h 6858000"/>
              <a:gd name="connsiteX7" fmla="*/ 7917779 w 9263816"/>
              <a:gd name="connsiteY7" fmla="*/ 6191864 h 6858000"/>
              <a:gd name="connsiteX8" fmla="*/ 8013467 w 9263816"/>
              <a:gd name="connsiteY8" fmla="*/ 6375784 h 6858000"/>
              <a:gd name="connsiteX9" fmla="*/ 8021879 w 9263816"/>
              <a:gd name="connsiteY9" fmla="*/ 6753751 h 6858000"/>
              <a:gd name="connsiteX10" fmla="*/ 7981316 w 9263816"/>
              <a:gd name="connsiteY10" fmla="*/ 6858000 h 6858000"/>
              <a:gd name="connsiteX11" fmla="*/ 6819486 w 9263816"/>
              <a:gd name="connsiteY11" fmla="*/ 6858000 h 6858000"/>
              <a:gd name="connsiteX12" fmla="*/ 6785199 w 9263816"/>
              <a:gd name="connsiteY12" fmla="*/ 6781101 h 6858000"/>
              <a:gd name="connsiteX13" fmla="*/ 7196747 w 9263816"/>
              <a:gd name="connsiteY13" fmla="*/ 5964309 h 6858000"/>
              <a:gd name="connsiteX14" fmla="*/ 7397485 w 9263816"/>
              <a:gd name="connsiteY14" fmla="*/ 5931706 h 6858000"/>
              <a:gd name="connsiteX15" fmla="*/ 1505570 w 9263816"/>
              <a:gd name="connsiteY15" fmla="*/ 227178 h 6858000"/>
              <a:gd name="connsiteX16" fmla="*/ 2026489 w 9263816"/>
              <a:gd name="connsiteY16" fmla="*/ 392370 h 6858000"/>
              <a:gd name="connsiteX17" fmla="*/ 2444553 w 9263816"/>
              <a:gd name="connsiteY17" fmla="*/ 1654853 h 6858000"/>
              <a:gd name="connsiteX18" fmla="*/ 3183153 w 9263816"/>
              <a:gd name="connsiteY18" fmla="*/ 2116208 h 6858000"/>
              <a:gd name="connsiteX19" fmla="*/ 4288384 w 9263816"/>
              <a:gd name="connsiteY19" fmla="*/ 1291908 h 6858000"/>
              <a:gd name="connsiteX20" fmla="*/ 5472602 w 9263816"/>
              <a:gd name="connsiteY20" fmla="*/ 1697818 h 6858000"/>
              <a:gd name="connsiteX21" fmla="*/ 5844697 w 9263816"/>
              <a:gd name="connsiteY21" fmla="*/ 3444791 h 6858000"/>
              <a:gd name="connsiteX22" fmla="*/ 6715674 w 9263816"/>
              <a:gd name="connsiteY22" fmla="*/ 4065208 h 6858000"/>
              <a:gd name="connsiteX23" fmla="*/ 8130429 w 9263816"/>
              <a:gd name="connsiteY23" fmla="*/ 4101787 h 6858000"/>
              <a:gd name="connsiteX24" fmla="*/ 8624630 w 9263816"/>
              <a:gd name="connsiteY24" fmla="*/ 4686202 h 6858000"/>
              <a:gd name="connsiteX25" fmla="*/ 8623843 w 9263816"/>
              <a:gd name="connsiteY25" fmla="*/ 4685749 h 6858000"/>
              <a:gd name="connsiteX26" fmla="*/ 8646859 w 9263816"/>
              <a:gd name="connsiteY26" fmla="*/ 4835156 h 6858000"/>
              <a:gd name="connsiteX27" fmla="*/ 8079403 w 9263816"/>
              <a:gd name="connsiteY27" fmla="*/ 5661624 h 6858000"/>
              <a:gd name="connsiteX28" fmla="*/ 6833105 w 9263816"/>
              <a:gd name="connsiteY28" fmla="*/ 5397208 h 6858000"/>
              <a:gd name="connsiteX29" fmla="*/ 5900832 w 9263816"/>
              <a:gd name="connsiteY29" fmla="*/ 5944462 h 6858000"/>
              <a:gd name="connsiteX30" fmla="*/ 6067212 w 9263816"/>
              <a:gd name="connsiteY30" fmla="*/ 6811916 h 6858000"/>
              <a:gd name="connsiteX31" fmla="*/ 6089565 w 9263816"/>
              <a:gd name="connsiteY31" fmla="*/ 6858000 h 6858000"/>
              <a:gd name="connsiteX32" fmla="*/ 0 w 9263816"/>
              <a:gd name="connsiteY32" fmla="*/ 6858000 h 6858000"/>
              <a:gd name="connsiteX33" fmla="*/ 0 w 9263816"/>
              <a:gd name="connsiteY33" fmla="*/ 2181377 h 6858000"/>
              <a:gd name="connsiteX34" fmla="*/ 73069 w 9263816"/>
              <a:gd name="connsiteY34" fmla="*/ 2215839 h 6858000"/>
              <a:gd name="connsiteX35" fmla="*/ 335445 w 9263816"/>
              <a:gd name="connsiteY35" fmla="*/ 2237140 h 6858000"/>
              <a:gd name="connsiteX36" fmla="*/ 752878 w 9263816"/>
              <a:gd name="connsiteY36" fmla="*/ 1445285 h 6858000"/>
              <a:gd name="connsiteX37" fmla="*/ 1202551 w 9263816"/>
              <a:gd name="connsiteY37" fmla="*/ 314229 h 6858000"/>
              <a:gd name="connsiteX38" fmla="*/ 1505570 w 9263816"/>
              <a:gd name="connsiteY38" fmla="*/ 227178 h 6858000"/>
              <a:gd name="connsiteX39" fmla="*/ 3142509 w 9263816"/>
              <a:gd name="connsiteY39" fmla="*/ 68854 h 6858000"/>
              <a:gd name="connsiteX40" fmla="*/ 3490978 w 9263816"/>
              <a:gd name="connsiteY40" fmla="*/ 211117 h 6858000"/>
              <a:gd name="connsiteX41" fmla="*/ 3572083 w 9263816"/>
              <a:gd name="connsiteY41" fmla="*/ 404131 h 6858000"/>
              <a:gd name="connsiteX42" fmla="*/ 3236814 w 9263816"/>
              <a:gd name="connsiteY42" fmla="*/ 833688 h 6858000"/>
              <a:gd name="connsiteX43" fmla="*/ 2807245 w 9263816"/>
              <a:gd name="connsiteY43" fmla="*/ 498425 h 6858000"/>
              <a:gd name="connsiteX44" fmla="*/ 3142509 w 9263816"/>
              <a:gd name="connsiteY44" fmla="*/ 68854 h 6858000"/>
              <a:gd name="connsiteX45" fmla="*/ 0 w 9263816"/>
              <a:gd name="connsiteY45" fmla="*/ 0 h 6858000"/>
              <a:gd name="connsiteX46" fmla="*/ 39858 w 9263816"/>
              <a:gd name="connsiteY46" fmla="*/ 0 h 6858000"/>
              <a:gd name="connsiteX47" fmla="*/ 65022 w 9263816"/>
              <a:gd name="connsiteY47" fmla="*/ 5834 h 6858000"/>
              <a:gd name="connsiteX48" fmla="*/ 389258 w 9263816"/>
              <a:gd name="connsiteY48" fmla="*/ 235630 h 6858000"/>
              <a:gd name="connsiteX49" fmla="*/ 485484 w 9263816"/>
              <a:gd name="connsiteY49" fmla="*/ 420070 h 6858000"/>
              <a:gd name="connsiteX50" fmla="*/ 74229 w 9263816"/>
              <a:gd name="connsiteY50" fmla="*/ 1237955 h 6858000"/>
              <a:gd name="connsiteX51" fmla="*/ 0 w 9263816"/>
              <a:gd name="connsiteY51" fmla="*/ 125447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9263816" h="6858000">
                <a:moveTo>
                  <a:pt x="8831314" y="5943878"/>
                </a:moveTo>
                <a:cubicBezTo>
                  <a:pt x="8964281" y="5927490"/>
                  <a:pt x="9096260" y="5981362"/>
                  <a:pt x="9179783" y="6086141"/>
                </a:cubicBezTo>
                <a:cubicBezTo>
                  <a:pt x="9224074" y="6141769"/>
                  <a:pt x="9252211" y="6208560"/>
                  <a:pt x="9260887" y="6279156"/>
                </a:cubicBezTo>
                <a:cubicBezTo>
                  <a:pt x="9286897" y="6490362"/>
                  <a:pt x="9136845" y="6682672"/>
                  <a:pt x="8925621" y="6708712"/>
                </a:cubicBezTo>
                <a:cubicBezTo>
                  <a:pt x="8714398" y="6734766"/>
                  <a:pt x="8522062" y="6584655"/>
                  <a:pt x="8496050" y="6373449"/>
                </a:cubicBezTo>
                <a:cubicBezTo>
                  <a:pt x="8470038" y="6162229"/>
                  <a:pt x="8620090" y="5969920"/>
                  <a:pt x="8831314" y="5943878"/>
                </a:cubicBezTo>
                <a:close/>
                <a:moveTo>
                  <a:pt x="7397485" y="5931706"/>
                </a:moveTo>
                <a:cubicBezTo>
                  <a:pt x="7598431" y="5931157"/>
                  <a:pt x="7792965" y="6024548"/>
                  <a:pt x="7917779" y="6191864"/>
                </a:cubicBezTo>
                <a:cubicBezTo>
                  <a:pt x="7959204" y="6247714"/>
                  <a:pt x="7991530" y="6309792"/>
                  <a:pt x="8013467" y="6375784"/>
                </a:cubicBezTo>
                <a:cubicBezTo>
                  <a:pt x="8055425" y="6502973"/>
                  <a:pt x="8055748" y="6633888"/>
                  <a:pt x="8021879" y="6753751"/>
                </a:cubicBezTo>
                <a:lnTo>
                  <a:pt x="7981316" y="6858000"/>
                </a:lnTo>
                <a:lnTo>
                  <a:pt x="6819486" y="6858000"/>
                </a:lnTo>
                <a:lnTo>
                  <a:pt x="6785199" y="6781101"/>
                </a:lnTo>
                <a:cubicBezTo>
                  <a:pt x="6673307" y="6441922"/>
                  <a:pt x="6857485" y="6076251"/>
                  <a:pt x="7196747" y="5964309"/>
                </a:cubicBezTo>
                <a:cubicBezTo>
                  <a:pt x="7262809" y="5942509"/>
                  <a:pt x="7330503" y="5931889"/>
                  <a:pt x="7397485" y="5931706"/>
                </a:cubicBezTo>
                <a:close/>
                <a:moveTo>
                  <a:pt x="1505570" y="227178"/>
                </a:moveTo>
                <a:cubicBezTo>
                  <a:pt x="1691018" y="218628"/>
                  <a:pt x="1889853" y="275403"/>
                  <a:pt x="2026489" y="392370"/>
                </a:cubicBezTo>
                <a:cubicBezTo>
                  <a:pt x="2369898" y="685965"/>
                  <a:pt x="2078266" y="1147857"/>
                  <a:pt x="2444553" y="1654853"/>
                </a:cubicBezTo>
                <a:cubicBezTo>
                  <a:pt x="2492906" y="1721679"/>
                  <a:pt x="2800482" y="2144546"/>
                  <a:pt x="3183153" y="2116208"/>
                </a:cubicBezTo>
                <a:cubicBezTo>
                  <a:pt x="3673561" y="2080541"/>
                  <a:pt x="3723222" y="1441614"/>
                  <a:pt x="4288384" y="1291908"/>
                </a:cubicBezTo>
                <a:cubicBezTo>
                  <a:pt x="4689065" y="1185875"/>
                  <a:pt x="5207943" y="1366633"/>
                  <a:pt x="5472602" y="1697818"/>
                </a:cubicBezTo>
                <a:cubicBezTo>
                  <a:pt x="5891294" y="2221754"/>
                  <a:pt x="5408012" y="2790179"/>
                  <a:pt x="5844697" y="3444791"/>
                </a:cubicBezTo>
                <a:cubicBezTo>
                  <a:pt x="6149900" y="3902467"/>
                  <a:pt x="6672672" y="4053594"/>
                  <a:pt x="6715674" y="4065208"/>
                </a:cubicBezTo>
                <a:cubicBezTo>
                  <a:pt x="7326423" y="4232519"/>
                  <a:pt x="7677158" y="3817020"/>
                  <a:pt x="8130429" y="4101787"/>
                </a:cubicBezTo>
                <a:cubicBezTo>
                  <a:pt x="8226340" y="4161985"/>
                  <a:pt x="8536372" y="4356819"/>
                  <a:pt x="8624630" y="4686202"/>
                </a:cubicBezTo>
                <a:lnTo>
                  <a:pt x="8623843" y="4685749"/>
                </a:lnTo>
                <a:cubicBezTo>
                  <a:pt x="8636924" y="4734567"/>
                  <a:pt x="8644635" y="4784678"/>
                  <a:pt x="8646859" y="4835156"/>
                </a:cubicBezTo>
                <a:cubicBezTo>
                  <a:pt x="8662596" y="5196604"/>
                  <a:pt x="8398383" y="5562326"/>
                  <a:pt x="8079403" y="5661624"/>
                </a:cubicBezTo>
                <a:cubicBezTo>
                  <a:pt x="7649807" y="5795217"/>
                  <a:pt x="7430996" y="5350293"/>
                  <a:pt x="6833105" y="5397208"/>
                </a:cubicBezTo>
                <a:cubicBezTo>
                  <a:pt x="6519033" y="5421527"/>
                  <a:pt x="6056658" y="5595550"/>
                  <a:pt x="5900832" y="5944462"/>
                </a:cubicBezTo>
                <a:cubicBezTo>
                  <a:pt x="5770548" y="6236600"/>
                  <a:pt x="5916359" y="6515160"/>
                  <a:pt x="6067212" y="6811916"/>
                </a:cubicBezTo>
                <a:lnTo>
                  <a:pt x="6089565" y="6858000"/>
                </a:lnTo>
                <a:lnTo>
                  <a:pt x="0" y="6858000"/>
                </a:lnTo>
                <a:lnTo>
                  <a:pt x="0" y="2181377"/>
                </a:lnTo>
                <a:lnTo>
                  <a:pt x="73069" y="2215839"/>
                </a:lnTo>
                <a:cubicBezTo>
                  <a:pt x="165116" y="2251829"/>
                  <a:pt x="254486" y="2263171"/>
                  <a:pt x="335445" y="2237140"/>
                </a:cubicBezTo>
                <a:cubicBezTo>
                  <a:pt x="594718" y="2153707"/>
                  <a:pt x="688441" y="1733807"/>
                  <a:pt x="752878" y="1445285"/>
                </a:cubicBezTo>
                <a:cubicBezTo>
                  <a:pt x="925059" y="674068"/>
                  <a:pt x="975076" y="456292"/>
                  <a:pt x="1202551" y="314229"/>
                </a:cubicBezTo>
                <a:cubicBezTo>
                  <a:pt x="1287853" y="260956"/>
                  <a:pt x="1394302" y="232308"/>
                  <a:pt x="1505570" y="227178"/>
                </a:cubicBezTo>
                <a:close/>
                <a:moveTo>
                  <a:pt x="3142509" y="68854"/>
                </a:moveTo>
                <a:cubicBezTo>
                  <a:pt x="3275474" y="52467"/>
                  <a:pt x="3407455" y="106339"/>
                  <a:pt x="3490978" y="211117"/>
                </a:cubicBezTo>
                <a:cubicBezTo>
                  <a:pt x="3535271" y="266744"/>
                  <a:pt x="3563404" y="333535"/>
                  <a:pt x="3572083" y="404131"/>
                </a:cubicBezTo>
                <a:cubicBezTo>
                  <a:pt x="3598092" y="615337"/>
                  <a:pt x="3448040" y="807648"/>
                  <a:pt x="3236814" y="833688"/>
                </a:cubicBezTo>
                <a:cubicBezTo>
                  <a:pt x="3025594" y="859741"/>
                  <a:pt x="2833255" y="709631"/>
                  <a:pt x="2807245" y="498425"/>
                </a:cubicBezTo>
                <a:cubicBezTo>
                  <a:pt x="2781232" y="287207"/>
                  <a:pt x="2931283" y="94896"/>
                  <a:pt x="3142509" y="68854"/>
                </a:cubicBezTo>
                <a:close/>
                <a:moveTo>
                  <a:pt x="0" y="0"/>
                </a:moveTo>
                <a:lnTo>
                  <a:pt x="39858" y="0"/>
                </a:lnTo>
                <a:lnTo>
                  <a:pt x="65022" y="5834"/>
                </a:lnTo>
                <a:cubicBezTo>
                  <a:pt x="191545" y="45606"/>
                  <a:pt x="305874" y="124173"/>
                  <a:pt x="389258" y="235630"/>
                </a:cubicBezTo>
                <a:cubicBezTo>
                  <a:pt x="430983" y="291600"/>
                  <a:pt x="463360" y="353876"/>
                  <a:pt x="485484" y="420070"/>
                </a:cubicBezTo>
                <a:cubicBezTo>
                  <a:pt x="597711" y="759508"/>
                  <a:pt x="413661" y="1125662"/>
                  <a:pt x="74229" y="1237955"/>
                </a:cubicBezTo>
                <a:lnTo>
                  <a:pt x="0" y="1254477"/>
                </a:lnTo>
                <a:close/>
              </a:path>
            </a:pathLst>
          </a:custGeom>
          <a:solidFill>
            <a:schemeClr val="bg1"/>
          </a:solidFill>
          <a:ln w="127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useBgFill="1">
        <p:nvSpPr>
          <p:cNvPr id="16" name="Background Fill">
            <a:extLst>
              <a:ext uri="{FF2B5EF4-FFF2-40B4-BE49-F238E27FC236}">
                <a16:creationId xmlns:a16="http://schemas.microsoft.com/office/drawing/2014/main" id="{6DA65B90-7B06-4499-91BA-CDDD361324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D1FFE435-0754-492D-B815-BD114217D3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solidFill>
            <a:srgbClr val="AEAEAE">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Freeform: Shape 19">
            <a:extLst>
              <a:ext uri="{FF2B5EF4-FFF2-40B4-BE49-F238E27FC236}">
                <a16:creationId xmlns:a16="http://schemas.microsoft.com/office/drawing/2014/main" id="{7EF79062-B5BB-45DF-810C-95A324A9D6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0" y="2140699"/>
            <a:ext cx="12192000" cy="4717301"/>
          </a:xfrm>
          <a:custGeom>
            <a:avLst/>
            <a:gdLst>
              <a:gd name="connsiteX0" fmla="*/ 8930642 w 12192000"/>
              <a:gd name="connsiteY0" fmla="*/ 4273734 h 4717301"/>
              <a:gd name="connsiteX1" fmla="*/ 9143134 w 12192000"/>
              <a:gd name="connsiteY1" fmla="*/ 4396362 h 4717301"/>
              <a:gd name="connsiteX2" fmla="*/ 9043549 w 12192000"/>
              <a:gd name="connsiteY2" fmla="*/ 4693978 h 4717301"/>
              <a:gd name="connsiteX3" fmla="*/ 8745984 w 12192000"/>
              <a:gd name="connsiteY3" fmla="*/ 4594249 h 4717301"/>
              <a:gd name="connsiteX4" fmla="*/ 8845568 w 12192000"/>
              <a:gd name="connsiteY4" fmla="*/ 4296634 h 4717301"/>
              <a:gd name="connsiteX5" fmla="*/ 8930642 w 12192000"/>
              <a:gd name="connsiteY5" fmla="*/ 4273734 h 4717301"/>
              <a:gd name="connsiteX6" fmla="*/ 9842642 w 12192000"/>
              <a:gd name="connsiteY6" fmla="*/ 3718743 h 4717301"/>
              <a:gd name="connsiteX7" fmla="*/ 10272210 w 12192000"/>
              <a:gd name="connsiteY7" fmla="*/ 3966645 h 4717301"/>
              <a:gd name="connsiteX8" fmla="*/ 10070896 w 12192000"/>
              <a:gd name="connsiteY8" fmla="*/ 4568292 h 4717301"/>
              <a:gd name="connsiteX9" fmla="*/ 9469346 w 12192000"/>
              <a:gd name="connsiteY9" fmla="*/ 4366686 h 4717301"/>
              <a:gd name="connsiteX10" fmla="*/ 9670660 w 12192000"/>
              <a:gd name="connsiteY10" fmla="*/ 3765038 h 4717301"/>
              <a:gd name="connsiteX11" fmla="*/ 9842642 w 12192000"/>
              <a:gd name="connsiteY11" fmla="*/ 3718743 h 4717301"/>
              <a:gd name="connsiteX12" fmla="*/ 0 w 12192000"/>
              <a:gd name="connsiteY12" fmla="*/ 0 h 4717301"/>
              <a:gd name="connsiteX13" fmla="*/ 12192000 w 12192000"/>
              <a:gd name="connsiteY13" fmla="*/ 0 h 4717301"/>
              <a:gd name="connsiteX14" fmla="*/ 12192000 w 12192000"/>
              <a:gd name="connsiteY14" fmla="*/ 3369891 h 4717301"/>
              <a:gd name="connsiteX15" fmla="*/ 12124015 w 12192000"/>
              <a:gd name="connsiteY15" fmla="*/ 3410713 h 4717301"/>
              <a:gd name="connsiteX16" fmla="*/ 11077457 w 12192000"/>
              <a:gd name="connsiteY16" fmla="*/ 3501725 h 4717301"/>
              <a:gd name="connsiteX17" fmla="*/ 9867246 w 12192000"/>
              <a:gd name="connsiteY17" fmla="*/ 3351592 h 4717301"/>
              <a:gd name="connsiteX18" fmla="*/ 8994802 w 12192000"/>
              <a:gd name="connsiteY18" fmla="*/ 3878378 h 4717301"/>
              <a:gd name="connsiteX19" fmla="*/ 6994655 w 12192000"/>
              <a:gd name="connsiteY19" fmla="*/ 4335637 h 4717301"/>
              <a:gd name="connsiteX20" fmla="*/ 6287534 w 12192000"/>
              <a:gd name="connsiteY20" fmla="*/ 3714199 h 4717301"/>
              <a:gd name="connsiteX21" fmla="*/ 4392596 w 12192000"/>
              <a:gd name="connsiteY21" fmla="*/ 3392344 h 4717301"/>
              <a:gd name="connsiteX22" fmla="*/ 3014500 w 12192000"/>
              <a:gd name="connsiteY22" fmla="*/ 4100222 h 4717301"/>
              <a:gd name="connsiteX23" fmla="*/ 86414 w 12192000"/>
              <a:gd name="connsiteY23" fmla="*/ 3903305 h 4717301"/>
              <a:gd name="connsiteX24" fmla="*/ 0 w 12192000"/>
              <a:gd name="connsiteY24" fmla="*/ 3840566 h 4717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2192000" h="4717301">
                <a:moveTo>
                  <a:pt x="8930642" y="4273734"/>
                </a:moveTo>
                <a:cubicBezTo>
                  <a:pt x="9016941" y="4268381"/>
                  <a:pt x="9102130" y="4314070"/>
                  <a:pt x="9143134" y="4396362"/>
                </a:cubicBezTo>
                <a:cubicBezTo>
                  <a:pt x="9197806" y="4506087"/>
                  <a:pt x="9153221" y="4639333"/>
                  <a:pt x="9043549" y="4693978"/>
                </a:cubicBezTo>
                <a:cubicBezTo>
                  <a:pt x="8933879" y="4748622"/>
                  <a:pt x="8800655" y="4703973"/>
                  <a:pt x="8745984" y="4594249"/>
                </a:cubicBezTo>
                <a:cubicBezTo>
                  <a:pt x="8691311" y="4484525"/>
                  <a:pt x="8735897" y="4351279"/>
                  <a:pt x="8845568" y="4296634"/>
                </a:cubicBezTo>
                <a:cubicBezTo>
                  <a:pt x="8872986" y="4282973"/>
                  <a:pt x="8901875" y="4275517"/>
                  <a:pt x="8930642" y="4273734"/>
                </a:cubicBezTo>
                <a:close/>
                <a:moveTo>
                  <a:pt x="9842642" y="3718743"/>
                </a:moveTo>
                <a:cubicBezTo>
                  <a:pt x="10017101" y="3707923"/>
                  <a:pt x="10189318" y="3800286"/>
                  <a:pt x="10272210" y="3966645"/>
                </a:cubicBezTo>
                <a:cubicBezTo>
                  <a:pt x="10382732" y="4188458"/>
                  <a:pt x="10292600" y="4457825"/>
                  <a:pt x="10070896" y="4568292"/>
                </a:cubicBezTo>
                <a:cubicBezTo>
                  <a:pt x="9849191" y="4678760"/>
                  <a:pt x="9579867" y="4588498"/>
                  <a:pt x="9469346" y="4366686"/>
                </a:cubicBezTo>
                <a:cubicBezTo>
                  <a:pt x="9358824" y="4144873"/>
                  <a:pt x="9448956" y="3875506"/>
                  <a:pt x="9670660" y="3765038"/>
                </a:cubicBezTo>
                <a:cubicBezTo>
                  <a:pt x="9726087" y="3737421"/>
                  <a:pt x="9784490" y="3722349"/>
                  <a:pt x="9842642" y="3718743"/>
                </a:cubicBezTo>
                <a:close/>
                <a:moveTo>
                  <a:pt x="0" y="0"/>
                </a:moveTo>
                <a:lnTo>
                  <a:pt x="12192000" y="0"/>
                </a:lnTo>
                <a:lnTo>
                  <a:pt x="12192000" y="3369891"/>
                </a:lnTo>
                <a:lnTo>
                  <a:pt x="12124015" y="3410713"/>
                </a:lnTo>
                <a:cubicBezTo>
                  <a:pt x="11792041" y="3581538"/>
                  <a:pt x="11443617" y="3577252"/>
                  <a:pt x="11077457" y="3501725"/>
                </a:cubicBezTo>
                <a:cubicBezTo>
                  <a:pt x="10679189" y="3419860"/>
                  <a:pt x="10271734" y="3358281"/>
                  <a:pt x="9867246" y="3351592"/>
                </a:cubicBezTo>
                <a:cubicBezTo>
                  <a:pt x="9492336" y="3345611"/>
                  <a:pt x="9239136" y="3626329"/>
                  <a:pt x="8994802" y="3878378"/>
                </a:cubicBezTo>
                <a:cubicBezTo>
                  <a:pt x="8385954" y="4506678"/>
                  <a:pt x="7695268" y="4690742"/>
                  <a:pt x="6994655" y="4335637"/>
                </a:cubicBezTo>
                <a:cubicBezTo>
                  <a:pt x="6722938" y="4197922"/>
                  <a:pt x="6494843" y="3948626"/>
                  <a:pt x="6287534" y="3714199"/>
                </a:cubicBezTo>
                <a:cubicBezTo>
                  <a:pt x="5731733" y="3085491"/>
                  <a:pt x="5043559" y="3067499"/>
                  <a:pt x="4392596" y="3392344"/>
                </a:cubicBezTo>
                <a:cubicBezTo>
                  <a:pt x="3930423" y="3623867"/>
                  <a:pt x="3492022" y="3908604"/>
                  <a:pt x="3014500" y="4100222"/>
                </a:cubicBezTo>
                <a:cubicBezTo>
                  <a:pt x="1977820" y="4518409"/>
                  <a:pt x="973242" y="4499486"/>
                  <a:pt x="86414" y="3903305"/>
                </a:cubicBezTo>
                <a:lnTo>
                  <a:pt x="0" y="384056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D0BF90F-A244-DE05-C70F-474177ADDCE0}"/>
              </a:ext>
            </a:extLst>
          </p:cNvPr>
          <p:cNvSpPr>
            <a:spLocks noGrp="1"/>
          </p:cNvSpPr>
          <p:nvPr>
            <p:ph type="title"/>
          </p:nvPr>
        </p:nvSpPr>
        <p:spPr>
          <a:xfrm>
            <a:off x="673100" y="669856"/>
            <a:ext cx="8997321" cy="1472340"/>
          </a:xfrm>
        </p:spPr>
        <p:txBody>
          <a:bodyPr vert="horz" lIns="91440" tIns="45720" rIns="91440" bIns="45720" rtlCol="0" anchor="ctr">
            <a:noAutofit/>
          </a:bodyPr>
          <a:lstStyle/>
          <a:p>
            <a:r>
              <a:rPr lang="en-US" sz="4000" dirty="0">
                <a:ea typeface="+mj-lt"/>
                <a:cs typeface="+mj-lt"/>
              </a:rPr>
              <a:t>Common Questions from Educators Integrating OER into LMS</a:t>
            </a:r>
            <a:endParaRPr lang="en-US" sz="4000">
              <a:cs typeface="Posterama"/>
            </a:endParaRPr>
          </a:p>
        </p:txBody>
      </p:sp>
      <p:pic>
        <p:nvPicPr>
          <p:cNvPr id="7" name="Picture 6" descr="A black background with red text&#10;&#10;Description automatically generated">
            <a:extLst>
              <a:ext uri="{FF2B5EF4-FFF2-40B4-BE49-F238E27FC236}">
                <a16:creationId xmlns:a16="http://schemas.microsoft.com/office/drawing/2014/main" id="{6C186090-C110-732D-B563-9DC2CD45E9EA}"/>
              </a:ext>
            </a:extLst>
          </p:cNvPr>
          <p:cNvPicPr>
            <a:picLocks noChangeAspect="1"/>
          </p:cNvPicPr>
          <p:nvPr/>
        </p:nvPicPr>
        <p:blipFill>
          <a:blip r:embed="rId2"/>
          <a:srcRect r="2" b="8195"/>
          <a:stretch/>
        </p:blipFill>
        <p:spPr>
          <a:xfrm>
            <a:off x="9781001" y="-166314"/>
            <a:ext cx="2324331" cy="1676995"/>
          </a:xfrm>
          <a:prstGeom prst="rect">
            <a:avLst/>
          </a:prstGeom>
          <a:ln>
            <a:noFill/>
          </a:ln>
        </p:spPr>
      </p:pic>
      <p:sp>
        <p:nvSpPr>
          <p:cNvPr id="3" name="TextBox 2">
            <a:extLst>
              <a:ext uri="{FF2B5EF4-FFF2-40B4-BE49-F238E27FC236}">
                <a16:creationId xmlns:a16="http://schemas.microsoft.com/office/drawing/2014/main" id="{D9DADD73-34E4-F4A4-F1DE-0CDC6670E280}"/>
              </a:ext>
            </a:extLst>
          </p:cNvPr>
          <p:cNvSpPr txBox="1"/>
          <p:nvPr/>
        </p:nvSpPr>
        <p:spPr>
          <a:xfrm>
            <a:off x="677334" y="4085166"/>
            <a:ext cx="10839448" cy="222695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lnSpc>
                <a:spcPct val="200000"/>
              </a:lnSpc>
              <a:buFont typeface="Wingdings"/>
              <a:buChar char="ü"/>
            </a:pPr>
            <a:r>
              <a:rPr lang="en-US" dirty="0">
                <a:ea typeface="+mn-lt"/>
                <a:cs typeface="+mn-lt"/>
              </a:rPr>
              <a:t>If the book is updated, will I need to import the new Common Cartridge file into my course again?  </a:t>
            </a:r>
            <a:endParaRPr lang="en-US" dirty="0"/>
          </a:p>
          <a:p>
            <a:pPr marL="285750" indent="-285750">
              <a:lnSpc>
                <a:spcPct val="200000"/>
              </a:lnSpc>
              <a:buFont typeface="Wingdings"/>
              <a:buChar char="ü"/>
            </a:pPr>
            <a:r>
              <a:rPr lang="en-US" dirty="0">
                <a:ea typeface="+mn-lt"/>
                <a:cs typeface="+mn-lt"/>
              </a:rPr>
              <a:t>Can I import the Common Cartridge into an existing course that I have already designed?</a:t>
            </a:r>
            <a:endParaRPr lang="en-US" dirty="0"/>
          </a:p>
          <a:p>
            <a:pPr marL="285750" indent="-285750">
              <a:lnSpc>
                <a:spcPct val="200000"/>
              </a:lnSpc>
              <a:buFont typeface="Wingdings"/>
              <a:buChar char="ü"/>
            </a:pPr>
            <a:r>
              <a:rPr lang="en-US" dirty="0">
                <a:ea typeface="+mn-lt"/>
                <a:cs typeface="+mn-lt"/>
              </a:rPr>
              <a:t>I want to use multiple OER books in my course. How can I do that?</a:t>
            </a:r>
          </a:p>
          <a:p>
            <a:pPr marL="285750" indent="-285750">
              <a:lnSpc>
                <a:spcPct val="200000"/>
              </a:lnSpc>
              <a:buFont typeface="Wingdings"/>
              <a:buChar char="ü"/>
            </a:pPr>
            <a:r>
              <a:rPr lang="en-US" dirty="0">
                <a:ea typeface="+mn-lt"/>
                <a:cs typeface="+mn-lt"/>
              </a:rPr>
              <a:t>How will learners interact with H5P activities after import?</a:t>
            </a:r>
          </a:p>
        </p:txBody>
      </p:sp>
    </p:spTree>
    <p:extLst>
      <p:ext uri="{BB962C8B-B14F-4D97-AF65-F5344CB8AC3E}">
        <p14:creationId xmlns:p14="http://schemas.microsoft.com/office/powerpoint/2010/main" val="39532333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042E603F-28B7-4831-BF23-65FBAB13D5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solidFill>
            <a:srgbClr val="AEAEAE">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4D39700F-2B10-4402-A7DD-06EE224588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232968"/>
            <a:ext cx="9560477" cy="6625032"/>
          </a:xfrm>
          <a:custGeom>
            <a:avLst/>
            <a:gdLst>
              <a:gd name="connsiteX0" fmla="*/ 8831314 w 9263816"/>
              <a:gd name="connsiteY0" fmla="*/ 5943878 h 6858000"/>
              <a:gd name="connsiteX1" fmla="*/ 9179783 w 9263816"/>
              <a:gd name="connsiteY1" fmla="*/ 6086141 h 6858000"/>
              <a:gd name="connsiteX2" fmla="*/ 9260887 w 9263816"/>
              <a:gd name="connsiteY2" fmla="*/ 6279156 h 6858000"/>
              <a:gd name="connsiteX3" fmla="*/ 8925621 w 9263816"/>
              <a:gd name="connsiteY3" fmla="*/ 6708712 h 6858000"/>
              <a:gd name="connsiteX4" fmla="*/ 8496050 w 9263816"/>
              <a:gd name="connsiteY4" fmla="*/ 6373449 h 6858000"/>
              <a:gd name="connsiteX5" fmla="*/ 8831314 w 9263816"/>
              <a:gd name="connsiteY5" fmla="*/ 5943878 h 6858000"/>
              <a:gd name="connsiteX6" fmla="*/ 7397485 w 9263816"/>
              <a:gd name="connsiteY6" fmla="*/ 5931706 h 6858000"/>
              <a:gd name="connsiteX7" fmla="*/ 7917779 w 9263816"/>
              <a:gd name="connsiteY7" fmla="*/ 6191864 h 6858000"/>
              <a:gd name="connsiteX8" fmla="*/ 8013467 w 9263816"/>
              <a:gd name="connsiteY8" fmla="*/ 6375784 h 6858000"/>
              <a:gd name="connsiteX9" fmla="*/ 8021879 w 9263816"/>
              <a:gd name="connsiteY9" fmla="*/ 6753751 h 6858000"/>
              <a:gd name="connsiteX10" fmla="*/ 7981316 w 9263816"/>
              <a:gd name="connsiteY10" fmla="*/ 6858000 h 6858000"/>
              <a:gd name="connsiteX11" fmla="*/ 6819486 w 9263816"/>
              <a:gd name="connsiteY11" fmla="*/ 6858000 h 6858000"/>
              <a:gd name="connsiteX12" fmla="*/ 6785199 w 9263816"/>
              <a:gd name="connsiteY12" fmla="*/ 6781101 h 6858000"/>
              <a:gd name="connsiteX13" fmla="*/ 7196747 w 9263816"/>
              <a:gd name="connsiteY13" fmla="*/ 5964309 h 6858000"/>
              <a:gd name="connsiteX14" fmla="*/ 7397485 w 9263816"/>
              <a:gd name="connsiteY14" fmla="*/ 5931706 h 6858000"/>
              <a:gd name="connsiteX15" fmla="*/ 1505570 w 9263816"/>
              <a:gd name="connsiteY15" fmla="*/ 227178 h 6858000"/>
              <a:gd name="connsiteX16" fmla="*/ 2026489 w 9263816"/>
              <a:gd name="connsiteY16" fmla="*/ 392370 h 6858000"/>
              <a:gd name="connsiteX17" fmla="*/ 2444553 w 9263816"/>
              <a:gd name="connsiteY17" fmla="*/ 1654853 h 6858000"/>
              <a:gd name="connsiteX18" fmla="*/ 3183153 w 9263816"/>
              <a:gd name="connsiteY18" fmla="*/ 2116208 h 6858000"/>
              <a:gd name="connsiteX19" fmla="*/ 4288384 w 9263816"/>
              <a:gd name="connsiteY19" fmla="*/ 1291908 h 6858000"/>
              <a:gd name="connsiteX20" fmla="*/ 5472602 w 9263816"/>
              <a:gd name="connsiteY20" fmla="*/ 1697818 h 6858000"/>
              <a:gd name="connsiteX21" fmla="*/ 5844697 w 9263816"/>
              <a:gd name="connsiteY21" fmla="*/ 3444791 h 6858000"/>
              <a:gd name="connsiteX22" fmla="*/ 6715674 w 9263816"/>
              <a:gd name="connsiteY22" fmla="*/ 4065208 h 6858000"/>
              <a:gd name="connsiteX23" fmla="*/ 8130429 w 9263816"/>
              <a:gd name="connsiteY23" fmla="*/ 4101787 h 6858000"/>
              <a:gd name="connsiteX24" fmla="*/ 8624630 w 9263816"/>
              <a:gd name="connsiteY24" fmla="*/ 4686202 h 6858000"/>
              <a:gd name="connsiteX25" fmla="*/ 8623843 w 9263816"/>
              <a:gd name="connsiteY25" fmla="*/ 4685749 h 6858000"/>
              <a:gd name="connsiteX26" fmla="*/ 8646859 w 9263816"/>
              <a:gd name="connsiteY26" fmla="*/ 4835156 h 6858000"/>
              <a:gd name="connsiteX27" fmla="*/ 8079403 w 9263816"/>
              <a:gd name="connsiteY27" fmla="*/ 5661624 h 6858000"/>
              <a:gd name="connsiteX28" fmla="*/ 6833105 w 9263816"/>
              <a:gd name="connsiteY28" fmla="*/ 5397208 h 6858000"/>
              <a:gd name="connsiteX29" fmla="*/ 5900832 w 9263816"/>
              <a:gd name="connsiteY29" fmla="*/ 5944462 h 6858000"/>
              <a:gd name="connsiteX30" fmla="*/ 6067212 w 9263816"/>
              <a:gd name="connsiteY30" fmla="*/ 6811916 h 6858000"/>
              <a:gd name="connsiteX31" fmla="*/ 6089565 w 9263816"/>
              <a:gd name="connsiteY31" fmla="*/ 6858000 h 6858000"/>
              <a:gd name="connsiteX32" fmla="*/ 0 w 9263816"/>
              <a:gd name="connsiteY32" fmla="*/ 6858000 h 6858000"/>
              <a:gd name="connsiteX33" fmla="*/ 0 w 9263816"/>
              <a:gd name="connsiteY33" fmla="*/ 2181377 h 6858000"/>
              <a:gd name="connsiteX34" fmla="*/ 73069 w 9263816"/>
              <a:gd name="connsiteY34" fmla="*/ 2215839 h 6858000"/>
              <a:gd name="connsiteX35" fmla="*/ 335445 w 9263816"/>
              <a:gd name="connsiteY35" fmla="*/ 2237140 h 6858000"/>
              <a:gd name="connsiteX36" fmla="*/ 752878 w 9263816"/>
              <a:gd name="connsiteY36" fmla="*/ 1445285 h 6858000"/>
              <a:gd name="connsiteX37" fmla="*/ 1202551 w 9263816"/>
              <a:gd name="connsiteY37" fmla="*/ 314229 h 6858000"/>
              <a:gd name="connsiteX38" fmla="*/ 1505570 w 9263816"/>
              <a:gd name="connsiteY38" fmla="*/ 227178 h 6858000"/>
              <a:gd name="connsiteX39" fmla="*/ 3142509 w 9263816"/>
              <a:gd name="connsiteY39" fmla="*/ 68854 h 6858000"/>
              <a:gd name="connsiteX40" fmla="*/ 3490978 w 9263816"/>
              <a:gd name="connsiteY40" fmla="*/ 211117 h 6858000"/>
              <a:gd name="connsiteX41" fmla="*/ 3572083 w 9263816"/>
              <a:gd name="connsiteY41" fmla="*/ 404131 h 6858000"/>
              <a:gd name="connsiteX42" fmla="*/ 3236814 w 9263816"/>
              <a:gd name="connsiteY42" fmla="*/ 833688 h 6858000"/>
              <a:gd name="connsiteX43" fmla="*/ 2807245 w 9263816"/>
              <a:gd name="connsiteY43" fmla="*/ 498425 h 6858000"/>
              <a:gd name="connsiteX44" fmla="*/ 3142509 w 9263816"/>
              <a:gd name="connsiteY44" fmla="*/ 68854 h 6858000"/>
              <a:gd name="connsiteX45" fmla="*/ 0 w 9263816"/>
              <a:gd name="connsiteY45" fmla="*/ 0 h 6858000"/>
              <a:gd name="connsiteX46" fmla="*/ 39858 w 9263816"/>
              <a:gd name="connsiteY46" fmla="*/ 0 h 6858000"/>
              <a:gd name="connsiteX47" fmla="*/ 65022 w 9263816"/>
              <a:gd name="connsiteY47" fmla="*/ 5834 h 6858000"/>
              <a:gd name="connsiteX48" fmla="*/ 389258 w 9263816"/>
              <a:gd name="connsiteY48" fmla="*/ 235630 h 6858000"/>
              <a:gd name="connsiteX49" fmla="*/ 485484 w 9263816"/>
              <a:gd name="connsiteY49" fmla="*/ 420070 h 6858000"/>
              <a:gd name="connsiteX50" fmla="*/ 74229 w 9263816"/>
              <a:gd name="connsiteY50" fmla="*/ 1237955 h 6858000"/>
              <a:gd name="connsiteX51" fmla="*/ 0 w 9263816"/>
              <a:gd name="connsiteY51" fmla="*/ 125447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9263816" h="6858000">
                <a:moveTo>
                  <a:pt x="8831314" y="5943878"/>
                </a:moveTo>
                <a:cubicBezTo>
                  <a:pt x="8964281" y="5927490"/>
                  <a:pt x="9096260" y="5981362"/>
                  <a:pt x="9179783" y="6086141"/>
                </a:cubicBezTo>
                <a:cubicBezTo>
                  <a:pt x="9224074" y="6141769"/>
                  <a:pt x="9252211" y="6208560"/>
                  <a:pt x="9260887" y="6279156"/>
                </a:cubicBezTo>
                <a:cubicBezTo>
                  <a:pt x="9286897" y="6490362"/>
                  <a:pt x="9136845" y="6682672"/>
                  <a:pt x="8925621" y="6708712"/>
                </a:cubicBezTo>
                <a:cubicBezTo>
                  <a:pt x="8714398" y="6734766"/>
                  <a:pt x="8522062" y="6584655"/>
                  <a:pt x="8496050" y="6373449"/>
                </a:cubicBezTo>
                <a:cubicBezTo>
                  <a:pt x="8470038" y="6162229"/>
                  <a:pt x="8620090" y="5969920"/>
                  <a:pt x="8831314" y="5943878"/>
                </a:cubicBezTo>
                <a:close/>
                <a:moveTo>
                  <a:pt x="7397485" y="5931706"/>
                </a:moveTo>
                <a:cubicBezTo>
                  <a:pt x="7598431" y="5931157"/>
                  <a:pt x="7792965" y="6024548"/>
                  <a:pt x="7917779" y="6191864"/>
                </a:cubicBezTo>
                <a:cubicBezTo>
                  <a:pt x="7959204" y="6247714"/>
                  <a:pt x="7991530" y="6309792"/>
                  <a:pt x="8013467" y="6375784"/>
                </a:cubicBezTo>
                <a:cubicBezTo>
                  <a:pt x="8055425" y="6502973"/>
                  <a:pt x="8055748" y="6633888"/>
                  <a:pt x="8021879" y="6753751"/>
                </a:cubicBezTo>
                <a:lnTo>
                  <a:pt x="7981316" y="6858000"/>
                </a:lnTo>
                <a:lnTo>
                  <a:pt x="6819486" y="6858000"/>
                </a:lnTo>
                <a:lnTo>
                  <a:pt x="6785199" y="6781101"/>
                </a:lnTo>
                <a:cubicBezTo>
                  <a:pt x="6673307" y="6441922"/>
                  <a:pt x="6857485" y="6076251"/>
                  <a:pt x="7196747" y="5964309"/>
                </a:cubicBezTo>
                <a:cubicBezTo>
                  <a:pt x="7262809" y="5942509"/>
                  <a:pt x="7330503" y="5931889"/>
                  <a:pt x="7397485" y="5931706"/>
                </a:cubicBezTo>
                <a:close/>
                <a:moveTo>
                  <a:pt x="1505570" y="227178"/>
                </a:moveTo>
                <a:cubicBezTo>
                  <a:pt x="1691018" y="218628"/>
                  <a:pt x="1889853" y="275403"/>
                  <a:pt x="2026489" y="392370"/>
                </a:cubicBezTo>
                <a:cubicBezTo>
                  <a:pt x="2369898" y="685965"/>
                  <a:pt x="2078266" y="1147857"/>
                  <a:pt x="2444553" y="1654853"/>
                </a:cubicBezTo>
                <a:cubicBezTo>
                  <a:pt x="2492906" y="1721679"/>
                  <a:pt x="2800482" y="2144546"/>
                  <a:pt x="3183153" y="2116208"/>
                </a:cubicBezTo>
                <a:cubicBezTo>
                  <a:pt x="3673561" y="2080541"/>
                  <a:pt x="3723222" y="1441614"/>
                  <a:pt x="4288384" y="1291908"/>
                </a:cubicBezTo>
                <a:cubicBezTo>
                  <a:pt x="4689065" y="1185875"/>
                  <a:pt x="5207943" y="1366633"/>
                  <a:pt x="5472602" y="1697818"/>
                </a:cubicBezTo>
                <a:cubicBezTo>
                  <a:pt x="5891294" y="2221754"/>
                  <a:pt x="5408012" y="2790179"/>
                  <a:pt x="5844697" y="3444791"/>
                </a:cubicBezTo>
                <a:cubicBezTo>
                  <a:pt x="6149900" y="3902467"/>
                  <a:pt x="6672672" y="4053594"/>
                  <a:pt x="6715674" y="4065208"/>
                </a:cubicBezTo>
                <a:cubicBezTo>
                  <a:pt x="7326423" y="4232519"/>
                  <a:pt x="7677158" y="3817020"/>
                  <a:pt x="8130429" y="4101787"/>
                </a:cubicBezTo>
                <a:cubicBezTo>
                  <a:pt x="8226340" y="4161985"/>
                  <a:pt x="8536372" y="4356819"/>
                  <a:pt x="8624630" y="4686202"/>
                </a:cubicBezTo>
                <a:lnTo>
                  <a:pt x="8623843" y="4685749"/>
                </a:lnTo>
                <a:cubicBezTo>
                  <a:pt x="8636924" y="4734567"/>
                  <a:pt x="8644635" y="4784678"/>
                  <a:pt x="8646859" y="4835156"/>
                </a:cubicBezTo>
                <a:cubicBezTo>
                  <a:pt x="8662596" y="5196604"/>
                  <a:pt x="8398383" y="5562326"/>
                  <a:pt x="8079403" y="5661624"/>
                </a:cubicBezTo>
                <a:cubicBezTo>
                  <a:pt x="7649807" y="5795217"/>
                  <a:pt x="7430996" y="5350293"/>
                  <a:pt x="6833105" y="5397208"/>
                </a:cubicBezTo>
                <a:cubicBezTo>
                  <a:pt x="6519033" y="5421527"/>
                  <a:pt x="6056658" y="5595550"/>
                  <a:pt x="5900832" y="5944462"/>
                </a:cubicBezTo>
                <a:cubicBezTo>
                  <a:pt x="5770548" y="6236600"/>
                  <a:pt x="5916359" y="6515160"/>
                  <a:pt x="6067212" y="6811916"/>
                </a:cubicBezTo>
                <a:lnTo>
                  <a:pt x="6089565" y="6858000"/>
                </a:lnTo>
                <a:lnTo>
                  <a:pt x="0" y="6858000"/>
                </a:lnTo>
                <a:lnTo>
                  <a:pt x="0" y="2181377"/>
                </a:lnTo>
                <a:lnTo>
                  <a:pt x="73069" y="2215839"/>
                </a:lnTo>
                <a:cubicBezTo>
                  <a:pt x="165116" y="2251829"/>
                  <a:pt x="254486" y="2263171"/>
                  <a:pt x="335445" y="2237140"/>
                </a:cubicBezTo>
                <a:cubicBezTo>
                  <a:pt x="594718" y="2153707"/>
                  <a:pt x="688441" y="1733807"/>
                  <a:pt x="752878" y="1445285"/>
                </a:cubicBezTo>
                <a:cubicBezTo>
                  <a:pt x="925059" y="674068"/>
                  <a:pt x="975076" y="456292"/>
                  <a:pt x="1202551" y="314229"/>
                </a:cubicBezTo>
                <a:cubicBezTo>
                  <a:pt x="1287853" y="260956"/>
                  <a:pt x="1394302" y="232308"/>
                  <a:pt x="1505570" y="227178"/>
                </a:cubicBezTo>
                <a:close/>
                <a:moveTo>
                  <a:pt x="3142509" y="68854"/>
                </a:moveTo>
                <a:cubicBezTo>
                  <a:pt x="3275474" y="52467"/>
                  <a:pt x="3407455" y="106339"/>
                  <a:pt x="3490978" y="211117"/>
                </a:cubicBezTo>
                <a:cubicBezTo>
                  <a:pt x="3535271" y="266744"/>
                  <a:pt x="3563404" y="333535"/>
                  <a:pt x="3572083" y="404131"/>
                </a:cubicBezTo>
                <a:cubicBezTo>
                  <a:pt x="3598092" y="615337"/>
                  <a:pt x="3448040" y="807648"/>
                  <a:pt x="3236814" y="833688"/>
                </a:cubicBezTo>
                <a:cubicBezTo>
                  <a:pt x="3025594" y="859741"/>
                  <a:pt x="2833255" y="709631"/>
                  <a:pt x="2807245" y="498425"/>
                </a:cubicBezTo>
                <a:cubicBezTo>
                  <a:pt x="2781232" y="287207"/>
                  <a:pt x="2931283" y="94896"/>
                  <a:pt x="3142509" y="68854"/>
                </a:cubicBezTo>
                <a:close/>
                <a:moveTo>
                  <a:pt x="0" y="0"/>
                </a:moveTo>
                <a:lnTo>
                  <a:pt x="39858" y="0"/>
                </a:lnTo>
                <a:lnTo>
                  <a:pt x="65022" y="5834"/>
                </a:lnTo>
                <a:cubicBezTo>
                  <a:pt x="191545" y="45606"/>
                  <a:pt x="305874" y="124173"/>
                  <a:pt x="389258" y="235630"/>
                </a:cubicBezTo>
                <a:cubicBezTo>
                  <a:pt x="430983" y="291600"/>
                  <a:pt x="463360" y="353876"/>
                  <a:pt x="485484" y="420070"/>
                </a:cubicBezTo>
                <a:cubicBezTo>
                  <a:pt x="597711" y="759508"/>
                  <a:pt x="413661" y="1125662"/>
                  <a:pt x="74229" y="1237955"/>
                </a:cubicBezTo>
                <a:lnTo>
                  <a:pt x="0" y="1254477"/>
                </a:lnTo>
                <a:close/>
              </a:path>
            </a:pathLst>
          </a:custGeom>
          <a:solidFill>
            <a:schemeClr val="bg1"/>
          </a:solidFill>
          <a:ln w="127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useBgFill="1">
        <p:nvSpPr>
          <p:cNvPr id="24" name="Background Fill">
            <a:extLst>
              <a:ext uri="{FF2B5EF4-FFF2-40B4-BE49-F238E27FC236}">
                <a16:creationId xmlns:a16="http://schemas.microsoft.com/office/drawing/2014/main" id="{6DA65B90-7B06-4499-91BA-CDDD361324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erial view of a highway near the ocean">
            <a:extLst>
              <a:ext uri="{FF2B5EF4-FFF2-40B4-BE49-F238E27FC236}">
                <a16:creationId xmlns:a16="http://schemas.microsoft.com/office/drawing/2014/main" id="{A2DF31B3-8546-1D88-0697-CF0EB7903D75}"/>
              </a:ext>
            </a:extLst>
          </p:cNvPr>
          <p:cNvPicPr>
            <a:picLocks noChangeAspect="1"/>
          </p:cNvPicPr>
          <p:nvPr/>
        </p:nvPicPr>
        <p:blipFill>
          <a:blip r:embed="rId2">
            <a:alphaModFix/>
          </a:blip>
          <a:srcRect t="5858" b="19142"/>
          <a:stretch/>
        </p:blipFill>
        <p:spPr>
          <a:xfrm>
            <a:off x="20" y="10"/>
            <a:ext cx="12191980" cy="6857990"/>
          </a:xfrm>
          <a:prstGeom prst="rect">
            <a:avLst/>
          </a:prstGeom>
        </p:spPr>
      </p:pic>
      <p:sp useBgFill="1">
        <p:nvSpPr>
          <p:cNvPr id="26" name="Freeform: Shape 25">
            <a:extLst>
              <a:ext uri="{FF2B5EF4-FFF2-40B4-BE49-F238E27FC236}">
                <a16:creationId xmlns:a16="http://schemas.microsoft.com/office/drawing/2014/main" id="{56BD7DD2-1738-4D5D-955B-0F7C68C99E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9534478" y="3308697"/>
            <a:ext cx="2657521" cy="3554844"/>
          </a:xfrm>
          <a:custGeom>
            <a:avLst/>
            <a:gdLst>
              <a:gd name="connsiteX0" fmla="*/ 1231997 w 3761741"/>
              <a:gd name="connsiteY0" fmla="*/ 3753085 h 5031909"/>
              <a:gd name="connsiteX1" fmla="*/ 1491504 w 3761741"/>
              <a:gd name="connsiteY1" fmla="*/ 3915246 h 5031909"/>
              <a:gd name="connsiteX2" fmla="*/ 1372239 w 3761741"/>
              <a:gd name="connsiteY2" fmla="*/ 4360348 h 5031909"/>
              <a:gd name="connsiteX3" fmla="*/ 927138 w 3761741"/>
              <a:gd name="connsiteY3" fmla="*/ 4241084 h 5031909"/>
              <a:gd name="connsiteX4" fmla="*/ 1046403 w 3761741"/>
              <a:gd name="connsiteY4" fmla="*/ 3795982 h 5031909"/>
              <a:gd name="connsiteX5" fmla="*/ 1231997 w 3761741"/>
              <a:gd name="connsiteY5" fmla="*/ 3753085 h 5031909"/>
              <a:gd name="connsiteX6" fmla="*/ 1759997 w 3761741"/>
              <a:gd name="connsiteY6" fmla="*/ 3489191 h 5031909"/>
              <a:gd name="connsiteX7" fmla="*/ 1919508 w 3761741"/>
              <a:gd name="connsiteY7" fmla="*/ 3568587 h 5031909"/>
              <a:gd name="connsiteX8" fmla="*/ 1860512 w 3761741"/>
              <a:gd name="connsiteY8" fmla="*/ 3788765 h 5031909"/>
              <a:gd name="connsiteX9" fmla="*/ 1640334 w 3761741"/>
              <a:gd name="connsiteY9" fmla="*/ 3729768 h 5031909"/>
              <a:gd name="connsiteX10" fmla="*/ 1699331 w 3761741"/>
              <a:gd name="connsiteY10" fmla="*/ 3509591 h 5031909"/>
              <a:gd name="connsiteX11" fmla="*/ 1759997 w 3761741"/>
              <a:gd name="connsiteY11" fmla="*/ 3489191 h 5031909"/>
              <a:gd name="connsiteX12" fmla="*/ 0 w 3761741"/>
              <a:gd name="connsiteY12" fmla="*/ 0 h 5031909"/>
              <a:gd name="connsiteX13" fmla="*/ 3761741 w 3761741"/>
              <a:gd name="connsiteY13" fmla="*/ 0 h 5031909"/>
              <a:gd name="connsiteX14" fmla="*/ 3681829 w 3761741"/>
              <a:gd name="connsiteY14" fmla="*/ 50256 h 5031909"/>
              <a:gd name="connsiteX15" fmla="*/ 2937684 w 3761741"/>
              <a:gd name="connsiteY15" fmla="*/ 451413 h 5031909"/>
              <a:gd name="connsiteX16" fmla="*/ 2372686 w 3761741"/>
              <a:gd name="connsiteY16" fmla="*/ 1727662 h 5031909"/>
              <a:gd name="connsiteX17" fmla="*/ 2465529 w 3761741"/>
              <a:gd name="connsiteY17" fmla="*/ 2404960 h 5031909"/>
              <a:gd name="connsiteX18" fmla="*/ 1386395 w 3761741"/>
              <a:gd name="connsiteY18" fmla="*/ 3432457 h 5031909"/>
              <a:gd name="connsiteX19" fmla="*/ 717407 w 3761741"/>
              <a:gd name="connsiteY19" fmla="*/ 3749372 h 5031909"/>
              <a:gd name="connsiteX20" fmla="*/ 322998 w 3761741"/>
              <a:gd name="connsiteY20" fmla="*/ 4542230 h 5031909"/>
              <a:gd name="connsiteX21" fmla="*/ 7948 w 3761741"/>
              <a:gd name="connsiteY21" fmla="*/ 5025561 h 5031909"/>
              <a:gd name="connsiteX22" fmla="*/ 0 w 3761741"/>
              <a:gd name="connsiteY22" fmla="*/ 5031909 h 5031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761741" h="5031909">
                <a:moveTo>
                  <a:pt x="1231997" y="3753085"/>
                </a:moveTo>
                <a:cubicBezTo>
                  <a:pt x="1336336" y="3760459"/>
                  <a:pt x="1435268" y="3817843"/>
                  <a:pt x="1491504" y="3915246"/>
                </a:cubicBezTo>
                <a:cubicBezTo>
                  <a:pt x="1581482" y="4071092"/>
                  <a:pt x="1528085" y="4270371"/>
                  <a:pt x="1372239" y="4360348"/>
                </a:cubicBezTo>
                <a:cubicBezTo>
                  <a:pt x="1216394" y="4450325"/>
                  <a:pt x="1017115" y="4396929"/>
                  <a:pt x="927138" y="4241084"/>
                </a:cubicBezTo>
                <a:cubicBezTo>
                  <a:pt x="837160" y="4085238"/>
                  <a:pt x="890557" y="3885959"/>
                  <a:pt x="1046403" y="3795982"/>
                </a:cubicBezTo>
                <a:cubicBezTo>
                  <a:pt x="1104845" y="3762240"/>
                  <a:pt x="1169394" y="3748660"/>
                  <a:pt x="1231997" y="3753085"/>
                </a:cubicBezTo>
                <a:close/>
                <a:moveTo>
                  <a:pt x="1759997" y="3489191"/>
                </a:moveTo>
                <a:cubicBezTo>
                  <a:pt x="1822331" y="3481456"/>
                  <a:pt x="1886126" y="3510769"/>
                  <a:pt x="1919508" y="3568587"/>
                </a:cubicBezTo>
                <a:cubicBezTo>
                  <a:pt x="1964017" y="3645679"/>
                  <a:pt x="1937603" y="3744256"/>
                  <a:pt x="1860512" y="3788765"/>
                </a:cubicBezTo>
                <a:cubicBezTo>
                  <a:pt x="1783420" y="3833274"/>
                  <a:pt x="1684844" y="3806860"/>
                  <a:pt x="1640334" y="3729768"/>
                </a:cubicBezTo>
                <a:cubicBezTo>
                  <a:pt x="1595825" y="3652677"/>
                  <a:pt x="1622238" y="3554100"/>
                  <a:pt x="1699331" y="3509591"/>
                </a:cubicBezTo>
                <a:cubicBezTo>
                  <a:pt x="1718604" y="3498464"/>
                  <a:pt x="1739219" y="3491769"/>
                  <a:pt x="1759997" y="3489191"/>
                </a:cubicBezTo>
                <a:close/>
                <a:moveTo>
                  <a:pt x="0" y="0"/>
                </a:moveTo>
                <a:lnTo>
                  <a:pt x="3761741" y="0"/>
                </a:lnTo>
                <a:lnTo>
                  <a:pt x="3681829" y="50256"/>
                </a:lnTo>
                <a:cubicBezTo>
                  <a:pt x="3438848" y="191089"/>
                  <a:pt x="3181881" y="311202"/>
                  <a:pt x="2937684" y="451413"/>
                </a:cubicBezTo>
                <a:cubicBezTo>
                  <a:pt x="2479845" y="715229"/>
                  <a:pt x="2214753" y="1139058"/>
                  <a:pt x="2372686" y="1727662"/>
                </a:cubicBezTo>
                <a:cubicBezTo>
                  <a:pt x="2431549" y="1947175"/>
                  <a:pt x="2491082" y="2185236"/>
                  <a:pt x="2465529" y="2404960"/>
                </a:cubicBezTo>
                <a:cubicBezTo>
                  <a:pt x="2399653" y="2971510"/>
                  <a:pt x="2011160" y="3315831"/>
                  <a:pt x="1386395" y="3432457"/>
                </a:cubicBezTo>
                <a:cubicBezTo>
                  <a:pt x="1135728" y="3479297"/>
                  <a:pt x="864140" y="3520006"/>
                  <a:pt x="717407" y="3749372"/>
                </a:cubicBezTo>
                <a:cubicBezTo>
                  <a:pt x="559240" y="3996927"/>
                  <a:pt x="433133" y="4268292"/>
                  <a:pt x="322998" y="4542230"/>
                </a:cubicBezTo>
                <a:cubicBezTo>
                  <a:pt x="247175" y="4731198"/>
                  <a:pt x="151079" y="4898056"/>
                  <a:pt x="7948" y="5025561"/>
                </a:cubicBezTo>
                <a:lnTo>
                  <a:pt x="0" y="5031909"/>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8" name="Rectangle 27">
            <a:extLst>
              <a:ext uri="{FF2B5EF4-FFF2-40B4-BE49-F238E27FC236}">
                <a16:creationId xmlns:a16="http://schemas.microsoft.com/office/drawing/2014/main" id="{8509A13B-4750-4C28-974C-8E9C13C5B0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55816" y="-1555812"/>
            <a:ext cx="6858000" cy="9969624"/>
          </a:xfrm>
          <a:prstGeom prst="rect">
            <a:avLst/>
          </a:prstGeom>
          <a:gradFill>
            <a:gsLst>
              <a:gs pos="41000">
                <a:srgbClr val="000000">
                  <a:alpha val="50000"/>
                </a:srgbClr>
              </a:gs>
              <a:gs pos="100000">
                <a:srgbClr val="000000">
                  <a:alpha val="0"/>
                </a:srgbClr>
              </a:gs>
              <a:gs pos="0">
                <a:schemeClr val="tx1"/>
              </a:gs>
              <a:gs pos="0">
                <a:srgbClr val="000000">
                  <a:alpha val="56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E31DF26-27A4-0677-759E-23438DB8421A}"/>
              </a:ext>
            </a:extLst>
          </p:cNvPr>
          <p:cNvSpPr>
            <a:spLocks noGrp="1"/>
          </p:cNvSpPr>
          <p:nvPr>
            <p:ph type="title"/>
          </p:nvPr>
        </p:nvSpPr>
        <p:spPr>
          <a:xfrm>
            <a:off x="609600" y="611768"/>
            <a:ext cx="5048250" cy="3228104"/>
          </a:xfrm>
        </p:spPr>
        <p:txBody>
          <a:bodyPr vert="horz" lIns="91440" tIns="45720" rIns="91440" bIns="45720" rtlCol="0" anchor="ctr">
            <a:normAutofit/>
          </a:bodyPr>
          <a:lstStyle/>
          <a:p>
            <a:r>
              <a:rPr lang="en-US" sz="5400">
                <a:solidFill>
                  <a:srgbClr val="FFFFFF"/>
                </a:solidFill>
              </a:rPr>
              <a:t>Thank You!</a:t>
            </a:r>
          </a:p>
        </p:txBody>
      </p:sp>
      <p:pic>
        <p:nvPicPr>
          <p:cNvPr id="4" name="Picture 3" descr="A black background with red text&#10;&#10;Description automatically generated">
            <a:extLst>
              <a:ext uri="{FF2B5EF4-FFF2-40B4-BE49-F238E27FC236}">
                <a16:creationId xmlns:a16="http://schemas.microsoft.com/office/drawing/2014/main" id="{B293692F-6866-A78E-BCC9-A1B282393F88}"/>
              </a:ext>
            </a:extLst>
          </p:cNvPr>
          <p:cNvPicPr>
            <a:picLocks noChangeAspect="1"/>
          </p:cNvPicPr>
          <p:nvPr/>
        </p:nvPicPr>
        <p:blipFill>
          <a:blip r:embed="rId3"/>
          <a:srcRect r="2" b="8195"/>
          <a:stretch/>
        </p:blipFill>
        <p:spPr>
          <a:xfrm>
            <a:off x="9866726" y="-90114"/>
            <a:ext cx="2324331" cy="1676995"/>
          </a:xfrm>
          <a:prstGeom prst="rect">
            <a:avLst/>
          </a:prstGeom>
          <a:ln>
            <a:noFill/>
          </a:ln>
        </p:spPr>
      </p:pic>
    </p:spTree>
    <p:extLst>
      <p:ext uri="{BB962C8B-B14F-4D97-AF65-F5344CB8AC3E}">
        <p14:creationId xmlns:p14="http://schemas.microsoft.com/office/powerpoint/2010/main" val="13376095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9" name="Background Fill">
            <a:extLst>
              <a:ext uri="{FF2B5EF4-FFF2-40B4-BE49-F238E27FC236}">
                <a16:creationId xmlns:a16="http://schemas.microsoft.com/office/drawing/2014/main" id="{B937640E-EF7A-4A6C-A950-D12B7D5C92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76ADA084-C86B-4F3C-8077-6A8999CC46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solidFill>
            <a:srgbClr val="AEAEAE">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a:extLst>
              <a:ext uri="{FF2B5EF4-FFF2-40B4-BE49-F238E27FC236}">
                <a16:creationId xmlns:a16="http://schemas.microsoft.com/office/drawing/2014/main" id="{B46C456A-F8A3-2A98-29A1-83370B9E55ED}"/>
              </a:ext>
            </a:extLst>
          </p:cNvPr>
          <p:cNvSpPr>
            <a:spLocks noGrp="1"/>
          </p:cNvSpPr>
          <p:nvPr>
            <p:ph type="title"/>
          </p:nvPr>
        </p:nvSpPr>
        <p:spPr>
          <a:xfrm>
            <a:off x="609601" y="247982"/>
            <a:ext cx="6349531" cy="1221386"/>
          </a:xfrm>
        </p:spPr>
        <p:txBody>
          <a:bodyPr>
            <a:normAutofit fontScale="90000"/>
          </a:bodyPr>
          <a:lstStyle/>
          <a:p>
            <a:r>
              <a:rPr lang="en-US" sz="4100" dirty="0">
                <a:cs typeface="Posterama"/>
              </a:rPr>
              <a:t>What are Open Educational Resources (OER)?</a:t>
            </a:r>
            <a:endParaRPr lang="en-US" sz="4100" dirty="0"/>
          </a:p>
        </p:txBody>
      </p:sp>
      <p:sp>
        <p:nvSpPr>
          <p:cNvPr id="3" name="Content Placeholder 2">
            <a:extLst>
              <a:ext uri="{FF2B5EF4-FFF2-40B4-BE49-F238E27FC236}">
                <a16:creationId xmlns:a16="http://schemas.microsoft.com/office/drawing/2014/main" id="{5579848C-6437-CD03-0EC4-1850434427C4}"/>
              </a:ext>
            </a:extLst>
          </p:cNvPr>
          <p:cNvSpPr>
            <a:spLocks noGrp="1"/>
          </p:cNvSpPr>
          <p:nvPr>
            <p:ph idx="1"/>
          </p:nvPr>
        </p:nvSpPr>
        <p:spPr>
          <a:xfrm>
            <a:off x="753073" y="1553795"/>
            <a:ext cx="4594537" cy="1726988"/>
          </a:xfrm>
        </p:spPr>
        <p:txBody>
          <a:bodyPr vert="horz" lIns="91440" tIns="45720" rIns="91440" bIns="45720" rtlCol="0" anchor="t">
            <a:normAutofit/>
          </a:bodyPr>
          <a:lstStyle/>
          <a:p>
            <a:pPr>
              <a:lnSpc>
                <a:spcPct val="100000"/>
              </a:lnSpc>
            </a:pPr>
            <a:r>
              <a:rPr lang="en-US" sz="1400">
                <a:ea typeface="+mn-lt"/>
                <a:cs typeface="+mn-lt"/>
              </a:rPr>
              <a:t>Open Educational Resources (OER) are freely available and openly licensed teaching, learning, and research materials that can be used, adapted, and shared with minimal restrictions. These resources enhance accessibility, affordability, and innovation in education by allowing educators to customize content for diverse learning needs.</a:t>
            </a:r>
            <a:endParaRPr lang="en-US"/>
          </a:p>
        </p:txBody>
      </p:sp>
      <p:pic>
        <p:nvPicPr>
          <p:cNvPr id="7" name="Picture 6" descr="A black background with red text&#10;&#10;Description automatically generated">
            <a:extLst>
              <a:ext uri="{FF2B5EF4-FFF2-40B4-BE49-F238E27FC236}">
                <a16:creationId xmlns:a16="http://schemas.microsoft.com/office/drawing/2014/main" id="{9516DCD1-C7A6-E693-27E5-3834D08D19CF}"/>
              </a:ext>
            </a:extLst>
          </p:cNvPr>
          <p:cNvPicPr>
            <a:picLocks noChangeAspect="1"/>
          </p:cNvPicPr>
          <p:nvPr/>
        </p:nvPicPr>
        <p:blipFill>
          <a:blip r:embed="rId3"/>
          <a:stretch>
            <a:fillRect/>
          </a:stretch>
        </p:blipFill>
        <p:spPr>
          <a:xfrm>
            <a:off x="-167882" y="5109590"/>
            <a:ext cx="2693068" cy="2097803"/>
          </a:xfrm>
          <a:prstGeom prst="rect">
            <a:avLst/>
          </a:prstGeom>
          <a:ln>
            <a:noFill/>
          </a:ln>
        </p:spPr>
      </p:pic>
      <p:sp>
        <p:nvSpPr>
          <p:cNvPr id="10" name="Title 1">
            <a:extLst>
              <a:ext uri="{FF2B5EF4-FFF2-40B4-BE49-F238E27FC236}">
                <a16:creationId xmlns:a16="http://schemas.microsoft.com/office/drawing/2014/main" id="{872CEE7C-64D8-3ADE-3680-2CF4989B17F6}"/>
              </a:ext>
            </a:extLst>
          </p:cNvPr>
          <p:cNvSpPr txBox="1">
            <a:spLocks/>
          </p:cNvSpPr>
          <p:nvPr/>
        </p:nvSpPr>
        <p:spPr>
          <a:xfrm>
            <a:off x="5905501" y="3486482"/>
            <a:ext cx="6349531" cy="764186"/>
          </a:xfrm>
          <a:prstGeom prst="rect">
            <a:avLst/>
          </a:prstGeom>
        </p:spPr>
        <p:txBody>
          <a:bodyPr vert="horz" lIns="91440" tIns="45720" rIns="91440" bIns="45720" rtlCol="0" anchor="b">
            <a:normAutofit fontScale="97500"/>
          </a:bodyPr>
          <a:lstStyle>
            <a:lvl1pPr algn="l" defTabSz="914400" rtl="0" eaLnBrk="1" latinLnBrk="0" hangingPunct="1">
              <a:lnSpc>
                <a:spcPct val="100000"/>
              </a:lnSpc>
              <a:spcBef>
                <a:spcPct val="0"/>
              </a:spcBef>
              <a:buNone/>
              <a:defRPr sz="4400" kern="1200">
                <a:solidFill>
                  <a:schemeClr val="tx1"/>
                </a:solidFill>
                <a:latin typeface="+mj-lt"/>
                <a:ea typeface="+mj-ea"/>
                <a:cs typeface="+mj-cs"/>
              </a:defRPr>
            </a:lvl1pPr>
          </a:lstStyle>
          <a:p>
            <a:r>
              <a:rPr lang="en-US" sz="4100" dirty="0">
                <a:ea typeface="+mj-lt"/>
                <a:cs typeface="+mj-lt"/>
              </a:rPr>
              <a:t>OER on the Pressbooks</a:t>
            </a:r>
            <a:endParaRPr lang="en-US" sz="4100" dirty="0">
              <a:cs typeface="Posterama"/>
            </a:endParaRPr>
          </a:p>
        </p:txBody>
      </p:sp>
      <p:sp>
        <p:nvSpPr>
          <p:cNvPr id="12" name="Content Placeholder 2">
            <a:extLst>
              <a:ext uri="{FF2B5EF4-FFF2-40B4-BE49-F238E27FC236}">
                <a16:creationId xmlns:a16="http://schemas.microsoft.com/office/drawing/2014/main" id="{4ADE9B17-1D56-A16B-8158-56FA74735838}"/>
              </a:ext>
            </a:extLst>
          </p:cNvPr>
          <p:cNvSpPr txBox="1">
            <a:spLocks/>
          </p:cNvSpPr>
          <p:nvPr/>
        </p:nvSpPr>
        <p:spPr>
          <a:xfrm>
            <a:off x="6096598" y="4335095"/>
            <a:ext cx="4594537" cy="1726988"/>
          </a:xfrm>
          <a:prstGeom prst="rect">
            <a:avLst/>
          </a:prstGeom>
        </p:spPr>
        <p:txBody>
          <a:bodyPr vert="horz" lIns="91440" tIns="45720" rIns="91440" bIns="45720" rtlCol="0" anchor="t">
            <a:normAutofit fontScale="92500" lnSpcReduction="10000"/>
          </a:bodyPr>
          <a:lstStyle>
            <a:lvl1pPr marL="0" indent="0" algn="l" defTabSz="914400" rtl="0" eaLnBrk="1" latinLnBrk="0" hangingPunct="1">
              <a:lnSpc>
                <a:spcPct val="110000"/>
              </a:lnSpc>
              <a:spcBef>
                <a:spcPts val="1000"/>
              </a:spcBef>
              <a:buClr>
                <a:schemeClr val="accent5"/>
              </a:buClr>
              <a:buFont typeface="Avenir Next LT Pro" panose="020B0504020202020204" pitchFamily="34" charset="0"/>
              <a:buNone/>
              <a:defRPr sz="2000" kern="1200">
                <a:solidFill>
                  <a:schemeClr val="tx1"/>
                </a:solidFill>
                <a:latin typeface="+mn-lt"/>
                <a:ea typeface="+mn-ea"/>
                <a:cs typeface="+mn-cs"/>
              </a:defRPr>
            </a:lvl1pPr>
            <a:lvl2pPr marL="228600" indent="0" algn="l" defTabSz="914400" rtl="0" eaLnBrk="1" latinLnBrk="0" hangingPunct="1">
              <a:lnSpc>
                <a:spcPct val="110000"/>
              </a:lnSpc>
              <a:spcBef>
                <a:spcPts val="500"/>
              </a:spcBef>
              <a:buClr>
                <a:schemeClr val="accent5"/>
              </a:buClr>
              <a:buFont typeface="Avenir Next LT Pro" panose="020B0504020202020204" pitchFamily="34" charset="0"/>
              <a:buNone/>
              <a:defRPr sz="1800" kern="1200">
                <a:solidFill>
                  <a:schemeClr val="tx1"/>
                </a:solidFill>
                <a:latin typeface="+mn-lt"/>
                <a:ea typeface="+mn-ea"/>
                <a:cs typeface="+mn-cs"/>
              </a:defRPr>
            </a:lvl2pPr>
            <a:lvl3pPr marL="457200" indent="0" algn="l" defTabSz="914400" rtl="0" eaLnBrk="1" latinLnBrk="0" hangingPunct="1">
              <a:lnSpc>
                <a:spcPct val="110000"/>
              </a:lnSpc>
              <a:spcBef>
                <a:spcPts val="500"/>
              </a:spcBef>
              <a:buClr>
                <a:schemeClr val="accent5"/>
              </a:buClr>
              <a:buFont typeface="Avenir Next LT Pro" panose="020B0504020202020204" pitchFamily="34" charset="0"/>
              <a:buNone/>
              <a:defRPr sz="1600" kern="1200">
                <a:solidFill>
                  <a:schemeClr val="tx1"/>
                </a:solidFill>
                <a:latin typeface="+mn-lt"/>
                <a:ea typeface="+mn-ea"/>
                <a:cs typeface="+mn-cs"/>
              </a:defRPr>
            </a:lvl3pPr>
            <a:lvl4pPr marL="685800" indent="0" algn="l" defTabSz="914400" rtl="0" eaLnBrk="1" latinLnBrk="0" hangingPunct="1">
              <a:lnSpc>
                <a:spcPct val="110000"/>
              </a:lnSpc>
              <a:spcBef>
                <a:spcPts val="500"/>
              </a:spcBef>
              <a:buClr>
                <a:schemeClr val="accent5"/>
              </a:buClr>
              <a:buFont typeface="Avenir Next LT Pro" panose="020B0504020202020204" pitchFamily="34" charset="0"/>
              <a:buNone/>
              <a:defRPr sz="1400" kern="1200">
                <a:solidFill>
                  <a:schemeClr val="tx1"/>
                </a:solidFill>
                <a:latin typeface="+mn-lt"/>
                <a:ea typeface="+mn-ea"/>
                <a:cs typeface="+mn-cs"/>
              </a:defRPr>
            </a:lvl4pPr>
            <a:lvl5pPr marL="914400" indent="0" algn="l" defTabSz="914400" rtl="0" eaLnBrk="1" latinLnBrk="0" hangingPunct="1">
              <a:lnSpc>
                <a:spcPct val="110000"/>
              </a:lnSpc>
              <a:spcBef>
                <a:spcPts val="500"/>
              </a:spcBef>
              <a:buClr>
                <a:schemeClr val="accent5"/>
              </a:buClr>
              <a:buFont typeface="Avenir Next LT Pro" panose="020B05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a:ea typeface="+mn-lt"/>
                <a:cs typeface="+mn-lt"/>
              </a:rPr>
              <a:t>Pressbooks is a widely used digital publishing platform for creating and distributing OER, particularly open textbooks. As of the latest data:</a:t>
            </a:r>
            <a:endParaRPr lang="en-US" dirty="0"/>
          </a:p>
          <a:p>
            <a:pPr marL="285750" indent="-285750">
              <a:buFont typeface="Arial" panose="020B0504020202020204" pitchFamily="34" charset="0"/>
              <a:buChar char="•"/>
            </a:pPr>
            <a:r>
              <a:rPr lang="en-US" sz="1400" dirty="0">
                <a:ea typeface="+mn-lt"/>
                <a:cs typeface="+mn-lt"/>
              </a:rPr>
              <a:t>The Pressbooks Directory hosts over </a:t>
            </a:r>
            <a:r>
              <a:rPr lang="en-US" sz="1400" b="1" dirty="0">
                <a:ea typeface="+mn-lt"/>
                <a:cs typeface="+mn-lt"/>
              </a:rPr>
              <a:t>8,000</a:t>
            </a:r>
            <a:r>
              <a:rPr lang="en-US" sz="1400" dirty="0">
                <a:ea typeface="+mn-lt"/>
                <a:cs typeface="+mn-lt"/>
              </a:rPr>
              <a:t> open access books.</a:t>
            </a:r>
            <a:endParaRPr lang="en-US" dirty="0"/>
          </a:p>
          <a:p>
            <a:pPr marL="285750" indent="-285750">
              <a:lnSpc>
                <a:spcPct val="100000"/>
              </a:lnSpc>
              <a:buFont typeface="Arial" panose="020B0504020202020204" pitchFamily="34" charset="0"/>
              <a:buChar char="•"/>
            </a:pPr>
            <a:r>
              <a:rPr lang="en-US" sz="1400" b="1" dirty="0">
                <a:ea typeface="+mn-lt"/>
                <a:cs typeface="+mn-lt"/>
              </a:rPr>
              <a:t>500 institutions </a:t>
            </a:r>
            <a:r>
              <a:rPr lang="en-US" sz="1400" dirty="0">
                <a:ea typeface="+mn-lt"/>
                <a:cs typeface="+mn-lt"/>
              </a:rPr>
              <a:t>worldwide use Pressbooks to publish and share OER.</a:t>
            </a:r>
            <a:endParaRPr lang="en-US" dirty="0">
              <a:ea typeface="+mn-lt"/>
              <a:cs typeface="+mn-lt"/>
            </a:endParaRPr>
          </a:p>
        </p:txBody>
      </p:sp>
      <p:pic>
        <p:nvPicPr>
          <p:cNvPr id="14" name="Picture 13" descr="A group of people sitting on books&#10;&#10;AI-generated content may be incorrect.">
            <a:extLst>
              <a:ext uri="{FF2B5EF4-FFF2-40B4-BE49-F238E27FC236}">
                <a16:creationId xmlns:a16="http://schemas.microsoft.com/office/drawing/2014/main" id="{7E5BCE78-0A61-C8B3-855F-BA37A85E0611}"/>
              </a:ext>
            </a:extLst>
          </p:cNvPr>
          <p:cNvPicPr>
            <a:picLocks noChangeAspect="1"/>
          </p:cNvPicPr>
          <p:nvPr/>
        </p:nvPicPr>
        <p:blipFill>
          <a:blip r:embed="rId4"/>
          <a:stretch>
            <a:fillRect/>
          </a:stretch>
        </p:blipFill>
        <p:spPr>
          <a:xfrm>
            <a:off x="6096000" y="514350"/>
            <a:ext cx="5467350" cy="3171825"/>
          </a:xfrm>
          <a:prstGeom prst="rect">
            <a:avLst/>
          </a:prstGeom>
          <a:ln>
            <a:noFill/>
          </a:ln>
        </p:spPr>
      </p:pic>
      <p:pic>
        <p:nvPicPr>
          <p:cNvPr id="15" name="Picture 14">
            <a:extLst>
              <a:ext uri="{FF2B5EF4-FFF2-40B4-BE49-F238E27FC236}">
                <a16:creationId xmlns:a16="http://schemas.microsoft.com/office/drawing/2014/main" id="{9CC60F38-192A-6E39-4485-54E316A8F8C7}"/>
              </a:ext>
            </a:extLst>
          </p:cNvPr>
          <p:cNvPicPr>
            <a:picLocks noChangeAspect="1"/>
          </p:cNvPicPr>
          <p:nvPr/>
        </p:nvPicPr>
        <p:blipFill>
          <a:blip r:embed="rId5"/>
          <a:stretch>
            <a:fillRect/>
          </a:stretch>
        </p:blipFill>
        <p:spPr>
          <a:xfrm>
            <a:off x="933450" y="4414838"/>
            <a:ext cx="4229100" cy="695325"/>
          </a:xfrm>
          <a:prstGeom prst="rect">
            <a:avLst/>
          </a:prstGeom>
          <a:ln>
            <a:noFill/>
          </a:ln>
        </p:spPr>
      </p:pic>
      <p:sp>
        <p:nvSpPr>
          <p:cNvPr id="4" name="TextBox 3">
            <a:extLst>
              <a:ext uri="{FF2B5EF4-FFF2-40B4-BE49-F238E27FC236}">
                <a16:creationId xmlns:a16="http://schemas.microsoft.com/office/drawing/2014/main" id="{6653AE0E-CF8F-33FE-141E-3548A6FC66A3}"/>
              </a:ext>
            </a:extLst>
          </p:cNvPr>
          <p:cNvSpPr txBox="1"/>
          <p:nvPr/>
        </p:nvSpPr>
        <p:spPr>
          <a:xfrm>
            <a:off x="2540000" y="5196417"/>
            <a:ext cx="2626783"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400" dirty="0">
                <a:ea typeface="+mn-lt"/>
                <a:cs typeface="+mn-lt"/>
                <a:hlinkClick r:id="rId6"/>
              </a:rPr>
              <a:t>https://pressbooks.directory/</a:t>
            </a:r>
            <a:endParaRPr lang="en-US" sz="1400"/>
          </a:p>
        </p:txBody>
      </p:sp>
    </p:spTree>
    <p:extLst>
      <p:ext uri="{BB962C8B-B14F-4D97-AF65-F5344CB8AC3E}">
        <p14:creationId xmlns:p14="http://schemas.microsoft.com/office/powerpoint/2010/main" val="26821534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a:extLst>
            <a:ext uri="{FF2B5EF4-FFF2-40B4-BE49-F238E27FC236}">
              <a16:creationId xmlns:a16="http://schemas.microsoft.com/office/drawing/2014/main" id="{DEF59D42-6B89-F6A6-3E24-363F8DBD7E9A}"/>
            </a:ext>
          </a:extLst>
        </p:cNvPr>
        <p:cNvGrpSpPr/>
        <p:nvPr/>
      </p:nvGrpSpPr>
      <p:grpSpPr>
        <a:xfrm>
          <a:off x="0" y="0"/>
          <a:ext cx="0" cy="0"/>
          <a:chOff x="0" y="0"/>
          <a:chExt cx="0" cy="0"/>
        </a:xfrm>
      </p:grpSpPr>
      <p:sp useBgFill="1">
        <p:nvSpPr>
          <p:cNvPr id="19" name="Background Fill">
            <a:extLst>
              <a:ext uri="{FF2B5EF4-FFF2-40B4-BE49-F238E27FC236}">
                <a16:creationId xmlns:a16="http://schemas.microsoft.com/office/drawing/2014/main" id="{8DC0B680-04DC-2F19-B6BA-07505617E9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270921A3-FE6E-F991-7429-C8C3915773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solidFill>
            <a:srgbClr val="AEAEAE">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a:extLst>
              <a:ext uri="{FF2B5EF4-FFF2-40B4-BE49-F238E27FC236}">
                <a16:creationId xmlns:a16="http://schemas.microsoft.com/office/drawing/2014/main" id="{C3E64591-FE55-7970-63E5-9C6753B26ABF}"/>
              </a:ext>
            </a:extLst>
          </p:cNvPr>
          <p:cNvSpPr>
            <a:spLocks noGrp="1"/>
          </p:cNvSpPr>
          <p:nvPr>
            <p:ph type="title"/>
          </p:nvPr>
        </p:nvSpPr>
        <p:spPr>
          <a:xfrm>
            <a:off x="609601" y="371807"/>
            <a:ext cx="8587906" cy="773711"/>
          </a:xfrm>
        </p:spPr>
        <p:txBody>
          <a:bodyPr>
            <a:normAutofit fontScale="90000"/>
          </a:bodyPr>
          <a:lstStyle/>
          <a:p>
            <a:r>
              <a:rPr lang="en-US" sz="4100" dirty="0">
                <a:ea typeface="+mj-lt"/>
                <a:cs typeface="+mj-lt"/>
              </a:rPr>
              <a:t>The Pedagogical Value of OER in LMS</a:t>
            </a:r>
            <a:endParaRPr lang="en-US" dirty="0"/>
          </a:p>
        </p:txBody>
      </p:sp>
      <p:sp>
        <p:nvSpPr>
          <p:cNvPr id="3" name="Content Placeholder 2">
            <a:extLst>
              <a:ext uri="{FF2B5EF4-FFF2-40B4-BE49-F238E27FC236}">
                <a16:creationId xmlns:a16="http://schemas.microsoft.com/office/drawing/2014/main" id="{2E93BEDB-402E-623C-BE73-514CB59281CD}"/>
              </a:ext>
            </a:extLst>
          </p:cNvPr>
          <p:cNvSpPr>
            <a:spLocks noGrp="1"/>
          </p:cNvSpPr>
          <p:nvPr>
            <p:ph idx="1"/>
          </p:nvPr>
        </p:nvSpPr>
        <p:spPr>
          <a:xfrm>
            <a:off x="753073" y="1553795"/>
            <a:ext cx="4594537" cy="4736888"/>
          </a:xfrm>
        </p:spPr>
        <p:txBody>
          <a:bodyPr vert="horz" lIns="91440" tIns="45720" rIns="91440" bIns="45720" rtlCol="0" anchor="t">
            <a:normAutofit/>
          </a:bodyPr>
          <a:lstStyle/>
          <a:p>
            <a:pPr>
              <a:lnSpc>
                <a:spcPct val="100000"/>
              </a:lnSpc>
            </a:pPr>
            <a:r>
              <a:rPr lang="en-US" sz="1400" b="1" dirty="0">
                <a:ea typeface="+mn-lt"/>
                <a:cs typeface="+mn-lt"/>
              </a:rPr>
              <a:t>Traditional Approach: Linking to an OER</a:t>
            </a:r>
          </a:p>
          <a:p>
            <a:pPr marL="285750" indent="-285750">
              <a:buFont typeface="Arial" panose="020B0504020202020204" pitchFamily="34" charset="0"/>
              <a:buChar char="•"/>
            </a:pPr>
            <a:r>
              <a:rPr lang="en-US" sz="1400" dirty="0">
                <a:ea typeface="+mn-lt"/>
                <a:cs typeface="+mn-lt"/>
              </a:rPr>
              <a:t>Faculty provide a URL to the OER on the course dashboard.</a:t>
            </a:r>
            <a:endParaRPr lang="en-US" dirty="0"/>
          </a:p>
          <a:p>
            <a:pPr marL="285750" indent="-285750">
              <a:buFont typeface="Arial" panose="020B0504020202020204" pitchFamily="34" charset="0"/>
              <a:buChar char="•"/>
            </a:pPr>
            <a:r>
              <a:rPr lang="en-US" sz="1400" dirty="0">
                <a:ea typeface="+mn-lt"/>
                <a:cs typeface="+mn-lt"/>
              </a:rPr>
              <a:t>Students navigate away from the LMS to read the textbook.</a:t>
            </a:r>
            <a:endParaRPr lang="en-US" dirty="0"/>
          </a:p>
          <a:p>
            <a:pPr marL="285750" indent="-285750">
              <a:buFont typeface="Arial" panose="020B0504020202020204" pitchFamily="34" charset="0"/>
              <a:buChar char="•"/>
            </a:pPr>
            <a:r>
              <a:rPr lang="en-US" sz="1400" dirty="0">
                <a:ea typeface="+mn-lt"/>
                <a:cs typeface="+mn-lt"/>
              </a:rPr>
              <a:t>Some OER offer downloadable formats (PDF, EPUB, XML), but learners still consume content externally.</a:t>
            </a:r>
            <a:endParaRPr lang="en-US" dirty="0"/>
          </a:p>
          <a:p>
            <a:pPr marL="285750" indent="-285750">
              <a:buFont typeface="Arial" panose="020B0504020202020204" pitchFamily="34" charset="0"/>
              <a:buChar char="•"/>
            </a:pPr>
            <a:r>
              <a:rPr lang="en-US" sz="1400" dirty="0">
                <a:ea typeface="+mn-lt"/>
                <a:cs typeface="+mn-lt"/>
              </a:rPr>
              <a:t>Challenges:</a:t>
            </a:r>
            <a:endParaRPr lang="en-US" dirty="0"/>
          </a:p>
          <a:p>
            <a:pPr marL="514350" lvl="1" indent="-285750">
              <a:lnSpc>
                <a:spcPct val="150000"/>
              </a:lnSpc>
              <a:buFont typeface="Courier New" panose="020B0504020202020204" pitchFamily="34" charset="0"/>
              <a:buChar char="o"/>
            </a:pPr>
            <a:r>
              <a:rPr lang="en-US" sz="1200" i="1" dirty="0">
                <a:ea typeface="+mn-lt"/>
                <a:cs typeface="+mn-lt"/>
              </a:rPr>
              <a:t>Fragmented learning experience</a:t>
            </a:r>
            <a:r>
              <a:rPr lang="en-US" sz="1200" dirty="0">
                <a:ea typeface="+mn-lt"/>
                <a:cs typeface="+mn-lt"/>
              </a:rPr>
              <a:t> – students switch between platforms.</a:t>
            </a:r>
            <a:endParaRPr lang="en-US"/>
          </a:p>
          <a:p>
            <a:pPr marL="514350" lvl="1" indent="-285750">
              <a:lnSpc>
                <a:spcPct val="150000"/>
              </a:lnSpc>
              <a:buFont typeface="Courier New" panose="020B0504020202020204" pitchFamily="34" charset="0"/>
              <a:buChar char="o"/>
            </a:pPr>
            <a:r>
              <a:rPr lang="en-US" sz="1200" i="1" dirty="0">
                <a:ea typeface="+mn-lt"/>
                <a:cs typeface="+mn-lt"/>
              </a:rPr>
              <a:t>Limited engagement tracking</a:t>
            </a:r>
            <a:r>
              <a:rPr lang="en-US" sz="1200" dirty="0">
                <a:ea typeface="+mn-lt"/>
                <a:cs typeface="+mn-lt"/>
              </a:rPr>
              <a:t> – no visibility into student interactions with the material.</a:t>
            </a:r>
            <a:endParaRPr lang="en-US"/>
          </a:p>
          <a:p>
            <a:pPr marL="514350" lvl="1" indent="-285750">
              <a:lnSpc>
                <a:spcPct val="150000"/>
              </a:lnSpc>
              <a:buFont typeface="Courier New" panose="020B0504020202020204" pitchFamily="34" charset="0"/>
              <a:buChar char="o"/>
            </a:pPr>
            <a:r>
              <a:rPr lang="en-US" sz="1200" i="1" dirty="0">
                <a:ea typeface="+mn-lt"/>
                <a:cs typeface="+mn-lt"/>
              </a:rPr>
              <a:t>Reduced interactivity</a:t>
            </a:r>
            <a:r>
              <a:rPr lang="en-US" sz="1200" dirty="0">
                <a:ea typeface="+mn-lt"/>
                <a:cs typeface="+mn-lt"/>
              </a:rPr>
              <a:t> – static resources without integrated activities.</a:t>
            </a:r>
            <a:endParaRPr lang="en-US"/>
          </a:p>
          <a:p>
            <a:pPr>
              <a:lnSpc>
                <a:spcPct val="100000"/>
              </a:lnSpc>
            </a:pPr>
            <a:endParaRPr lang="en-US" sz="1400" dirty="0"/>
          </a:p>
          <a:p>
            <a:pPr>
              <a:lnSpc>
                <a:spcPct val="100000"/>
              </a:lnSpc>
            </a:pPr>
            <a:endParaRPr lang="en-US" sz="1400" dirty="0"/>
          </a:p>
        </p:txBody>
      </p:sp>
      <p:pic>
        <p:nvPicPr>
          <p:cNvPr id="7" name="Picture 6" descr="A black background with red text&#10;&#10;Description automatically generated">
            <a:extLst>
              <a:ext uri="{FF2B5EF4-FFF2-40B4-BE49-F238E27FC236}">
                <a16:creationId xmlns:a16="http://schemas.microsoft.com/office/drawing/2014/main" id="{C15F54F5-A211-297C-C59B-86B4C35114FF}"/>
              </a:ext>
            </a:extLst>
          </p:cNvPr>
          <p:cNvPicPr>
            <a:picLocks noChangeAspect="1"/>
          </p:cNvPicPr>
          <p:nvPr/>
        </p:nvPicPr>
        <p:blipFill>
          <a:blip r:embed="rId2"/>
          <a:stretch>
            <a:fillRect/>
          </a:stretch>
        </p:blipFill>
        <p:spPr>
          <a:xfrm>
            <a:off x="9738118" y="5233415"/>
            <a:ext cx="2693068" cy="2097803"/>
          </a:xfrm>
          <a:prstGeom prst="rect">
            <a:avLst/>
          </a:prstGeom>
          <a:ln>
            <a:noFill/>
          </a:ln>
        </p:spPr>
      </p:pic>
      <p:sp>
        <p:nvSpPr>
          <p:cNvPr id="5" name="Content Placeholder 2">
            <a:extLst>
              <a:ext uri="{FF2B5EF4-FFF2-40B4-BE49-F238E27FC236}">
                <a16:creationId xmlns:a16="http://schemas.microsoft.com/office/drawing/2014/main" id="{92DD10C5-F492-5310-67CB-0CB06F9E8C39}"/>
              </a:ext>
            </a:extLst>
          </p:cNvPr>
          <p:cNvSpPr txBox="1">
            <a:spLocks/>
          </p:cNvSpPr>
          <p:nvPr/>
        </p:nvSpPr>
        <p:spPr>
          <a:xfrm>
            <a:off x="6096598" y="1553795"/>
            <a:ext cx="4861237" cy="4936913"/>
          </a:xfrm>
          <a:prstGeom prst="rect">
            <a:avLst/>
          </a:prstGeom>
        </p:spPr>
        <p:txBody>
          <a:bodyPr vert="horz" lIns="91440" tIns="45720" rIns="91440" bIns="45720" rtlCol="0" anchor="t">
            <a:normAutofit/>
          </a:bodyPr>
          <a:lstStyle>
            <a:lvl1pPr marL="0" indent="0" algn="l" defTabSz="914400" rtl="0" eaLnBrk="1" latinLnBrk="0" hangingPunct="1">
              <a:lnSpc>
                <a:spcPct val="110000"/>
              </a:lnSpc>
              <a:spcBef>
                <a:spcPts val="1000"/>
              </a:spcBef>
              <a:buClr>
                <a:schemeClr val="accent5"/>
              </a:buClr>
              <a:buFont typeface="Avenir Next LT Pro" panose="020B0504020202020204" pitchFamily="34" charset="0"/>
              <a:buNone/>
              <a:defRPr sz="2000" kern="1200">
                <a:solidFill>
                  <a:schemeClr val="tx1"/>
                </a:solidFill>
                <a:latin typeface="+mn-lt"/>
                <a:ea typeface="+mn-ea"/>
                <a:cs typeface="+mn-cs"/>
              </a:defRPr>
            </a:lvl1pPr>
            <a:lvl2pPr marL="228600" indent="0" algn="l" defTabSz="914400" rtl="0" eaLnBrk="1" latinLnBrk="0" hangingPunct="1">
              <a:lnSpc>
                <a:spcPct val="110000"/>
              </a:lnSpc>
              <a:spcBef>
                <a:spcPts val="500"/>
              </a:spcBef>
              <a:buClr>
                <a:schemeClr val="accent5"/>
              </a:buClr>
              <a:buFont typeface="Avenir Next LT Pro" panose="020B0504020202020204" pitchFamily="34" charset="0"/>
              <a:buNone/>
              <a:defRPr sz="1800" kern="1200">
                <a:solidFill>
                  <a:schemeClr val="tx1"/>
                </a:solidFill>
                <a:latin typeface="+mn-lt"/>
                <a:ea typeface="+mn-ea"/>
                <a:cs typeface="+mn-cs"/>
              </a:defRPr>
            </a:lvl2pPr>
            <a:lvl3pPr marL="457200" indent="0" algn="l" defTabSz="914400" rtl="0" eaLnBrk="1" latinLnBrk="0" hangingPunct="1">
              <a:lnSpc>
                <a:spcPct val="110000"/>
              </a:lnSpc>
              <a:spcBef>
                <a:spcPts val="500"/>
              </a:spcBef>
              <a:buClr>
                <a:schemeClr val="accent5"/>
              </a:buClr>
              <a:buFont typeface="Avenir Next LT Pro" panose="020B0504020202020204" pitchFamily="34" charset="0"/>
              <a:buNone/>
              <a:defRPr sz="1600" kern="1200">
                <a:solidFill>
                  <a:schemeClr val="tx1"/>
                </a:solidFill>
                <a:latin typeface="+mn-lt"/>
                <a:ea typeface="+mn-ea"/>
                <a:cs typeface="+mn-cs"/>
              </a:defRPr>
            </a:lvl3pPr>
            <a:lvl4pPr marL="685800" indent="0" algn="l" defTabSz="914400" rtl="0" eaLnBrk="1" latinLnBrk="0" hangingPunct="1">
              <a:lnSpc>
                <a:spcPct val="110000"/>
              </a:lnSpc>
              <a:spcBef>
                <a:spcPts val="500"/>
              </a:spcBef>
              <a:buClr>
                <a:schemeClr val="accent5"/>
              </a:buClr>
              <a:buFont typeface="Avenir Next LT Pro" panose="020B0504020202020204" pitchFamily="34" charset="0"/>
              <a:buNone/>
              <a:defRPr sz="1400" kern="1200">
                <a:solidFill>
                  <a:schemeClr val="tx1"/>
                </a:solidFill>
                <a:latin typeface="+mn-lt"/>
                <a:ea typeface="+mn-ea"/>
                <a:cs typeface="+mn-cs"/>
              </a:defRPr>
            </a:lvl4pPr>
            <a:lvl5pPr marL="914400" indent="0" algn="l" defTabSz="914400" rtl="0" eaLnBrk="1" latinLnBrk="0" hangingPunct="1">
              <a:lnSpc>
                <a:spcPct val="110000"/>
              </a:lnSpc>
              <a:spcBef>
                <a:spcPts val="500"/>
              </a:spcBef>
              <a:buClr>
                <a:schemeClr val="accent5"/>
              </a:buClr>
              <a:buFont typeface="Avenir Next LT Pro" panose="020B05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US" sz="1400" b="1" dirty="0">
                <a:ea typeface="+mn-lt"/>
                <a:cs typeface="+mn-lt"/>
              </a:rPr>
              <a:t>Enhanced Approach: Embedding OER Directly in LMS</a:t>
            </a:r>
            <a:endParaRPr lang="en-US" b="1" dirty="0"/>
          </a:p>
          <a:p>
            <a:pPr marL="285750" indent="-285750">
              <a:buFont typeface="Arial" panose="020B0504020202020204" pitchFamily="34" charset="0"/>
              <a:buChar char="•"/>
            </a:pPr>
            <a:r>
              <a:rPr lang="en-US" sz="1400" dirty="0">
                <a:ea typeface="+mn-lt"/>
                <a:cs typeface="+mn-lt"/>
              </a:rPr>
              <a:t>OER content is imported into the LMS, ensuring seamless integration.</a:t>
            </a:r>
            <a:endParaRPr lang="en-US" dirty="0">
              <a:ea typeface="+mn-lt"/>
              <a:cs typeface="+mn-lt"/>
            </a:endParaRPr>
          </a:p>
          <a:p>
            <a:pPr marL="285750" indent="-285750">
              <a:buFont typeface="Arial" panose="020B0504020202020204" pitchFamily="34" charset="0"/>
              <a:buChar char="•"/>
            </a:pPr>
            <a:r>
              <a:rPr lang="en-US" sz="1400" dirty="0">
                <a:ea typeface="+mn-lt"/>
                <a:cs typeface="+mn-lt"/>
              </a:rPr>
              <a:t>Faculty can embed interactive elements (quizzes, discussions, learning activities) alongside the reading.</a:t>
            </a:r>
            <a:endParaRPr lang="en-US" dirty="0">
              <a:ea typeface="+mn-lt"/>
              <a:cs typeface="+mn-lt"/>
            </a:endParaRPr>
          </a:p>
          <a:p>
            <a:pPr marL="285750" indent="-285750">
              <a:buFont typeface="Arial" panose="020B0504020202020204" pitchFamily="34" charset="0"/>
              <a:buChar char="•"/>
            </a:pPr>
            <a:r>
              <a:rPr lang="en-US" sz="1400" dirty="0">
                <a:ea typeface="+mn-lt"/>
                <a:cs typeface="+mn-lt"/>
              </a:rPr>
              <a:t>Benefits for Learning:</a:t>
            </a:r>
            <a:endParaRPr lang="en-US" dirty="0">
              <a:ea typeface="+mn-lt"/>
              <a:cs typeface="+mn-lt"/>
            </a:endParaRPr>
          </a:p>
          <a:p>
            <a:pPr marL="514350" lvl="1" indent="-285750">
              <a:lnSpc>
                <a:spcPct val="150000"/>
              </a:lnSpc>
              <a:buFont typeface="Courier New" panose="020B0504020202020204" pitchFamily="34" charset="0"/>
              <a:buChar char="o"/>
            </a:pPr>
            <a:r>
              <a:rPr lang="en-US" sz="1200" i="1" dirty="0">
                <a:ea typeface="+mn-lt"/>
                <a:cs typeface="+mn-lt"/>
              </a:rPr>
              <a:t>Continuity</a:t>
            </a:r>
            <a:r>
              <a:rPr lang="en-US" sz="1200" dirty="0">
                <a:ea typeface="+mn-lt"/>
                <a:cs typeface="+mn-lt"/>
              </a:rPr>
              <a:t> – All course materials are in one platform.</a:t>
            </a:r>
            <a:endParaRPr lang="en-US" dirty="0"/>
          </a:p>
          <a:p>
            <a:pPr marL="514350" lvl="1" indent="-285750">
              <a:lnSpc>
                <a:spcPct val="150000"/>
              </a:lnSpc>
              <a:buFont typeface="Courier New" panose="020B0504020202020204" pitchFamily="34" charset="0"/>
              <a:buChar char="o"/>
            </a:pPr>
            <a:r>
              <a:rPr lang="en-US" sz="1200" i="1" dirty="0">
                <a:ea typeface="+mn-lt"/>
                <a:cs typeface="+mn-lt"/>
              </a:rPr>
              <a:t>Student Engagement </a:t>
            </a:r>
            <a:r>
              <a:rPr lang="en-US" sz="1200" dirty="0">
                <a:ea typeface="+mn-lt"/>
                <a:cs typeface="+mn-lt"/>
              </a:rPr>
              <a:t>– Activities and assessments connect directly to readings.</a:t>
            </a:r>
          </a:p>
          <a:p>
            <a:pPr marL="514350" lvl="1" indent="-285750">
              <a:lnSpc>
                <a:spcPct val="150000"/>
              </a:lnSpc>
              <a:buFont typeface="Courier New" panose="020B0504020202020204" pitchFamily="34" charset="0"/>
              <a:buChar char="o"/>
            </a:pPr>
            <a:r>
              <a:rPr lang="en-US" sz="1200" i="1" dirty="0">
                <a:ea typeface="+mn-lt"/>
                <a:cs typeface="+mn-lt"/>
              </a:rPr>
              <a:t>Accessibility </a:t>
            </a:r>
            <a:r>
              <a:rPr lang="en-US" sz="1200" dirty="0">
                <a:ea typeface="+mn-lt"/>
                <a:cs typeface="+mn-lt"/>
              </a:rPr>
              <a:t>– LMS tools enhance usability for all learners.</a:t>
            </a:r>
          </a:p>
          <a:p>
            <a:pPr marL="514350" lvl="1" indent="-285750">
              <a:lnSpc>
                <a:spcPct val="150000"/>
              </a:lnSpc>
              <a:buFont typeface="Courier New" panose="020B0504020202020204" pitchFamily="34" charset="0"/>
              <a:buChar char="o"/>
            </a:pPr>
            <a:r>
              <a:rPr lang="en-US" sz="1200" i="1" dirty="0">
                <a:ea typeface="+mn-lt"/>
                <a:cs typeface="+mn-lt"/>
              </a:rPr>
              <a:t>Analytics &amp; Academic Integrity</a:t>
            </a:r>
            <a:r>
              <a:rPr lang="en-US" sz="1200" dirty="0">
                <a:ea typeface="+mn-lt"/>
                <a:cs typeface="+mn-lt"/>
              </a:rPr>
              <a:t> – Track student engagement and reading progress.</a:t>
            </a:r>
          </a:p>
          <a:p>
            <a:pPr>
              <a:lnSpc>
                <a:spcPct val="100000"/>
              </a:lnSpc>
            </a:pPr>
            <a:endParaRPr lang="en-US" sz="1400" dirty="0"/>
          </a:p>
          <a:p>
            <a:pPr>
              <a:lnSpc>
                <a:spcPct val="100000"/>
              </a:lnSpc>
            </a:pPr>
            <a:endParaRPr lang="en-US" sz="1400" dirty="0"/>
          </a:p>
        </p:txBody>
      </p:sp>
    </p:spTree>
    <p:extLst>
      <p:ext uri="{BB962C8B-B14F-4D97-AF65-F5344CB8AC3E}">
        <p14:creationId xmlns:p14="http://schemas.microsoft.com/office/powerpoint/2010/main" val="12665079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a:extLst>
            <a:ext uri="{FF2B5EF4-FFF2-40B4-BE49-F238E27FC236}">
              <a16:creationId xmlns:a16="http://schemas.microsoft.com/office/drawing/2014/main" id="{ACE6516F-71D5-E2F7-1A6D-CFBDBEAF0BA5}"/>
            </a:ext>
          </a:extLst>
        </p:cNvPr>
        <p:cNvGrpSpPr/>
        <p:nvPr/>
      </p:nvGrpSpPr>
      <p:grpSpPr>
        <a:xfrm>
          <a:off x="0" y="0"/>
          <a:ext cx="0" cy="0"/>
          <a:chOff x="0" y="0"/>
          <a:chExt cx="0" cy="0"/>
        </a:xfrm>
      </p:grpSpPr>
      <p:sp useBgFill="1">
        <p:nvSpPr>
          <p:cNvPr id="19" name="Background Fill">
            <a:extLst>
              <a:ext uri="{FF2B5EF4-FFF2-40B4-BE49-F238E27FC236}">
                <a16:creationId xmlns:a16="http://schemas.microsoft.com/office/drawing/2014/main" id="{6FE98E29-DA24-1F43-7FFA-2CAF24A880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E4C8E77-DF2F-1ACC-770B-0D4ABC2439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solidFill>
            <a:srgbClr val="AEAEAE">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a:extLst>
              <a:ext uri="{FF2B5EF4-FFF2-40B4-BE49-F238E27FC236}">
                <a16:creationId xmlns:a16="http://schemas.microsoft.com/office/drawing/2014/main" id="{3593215F-0E8A-09A8-0C12-6717A70D24D0}"/>
              </a:ext>
            </a:extLst>
          </p:cNvPr>
          <p:cNvSpPr>
            <a:spLocks noGrp="1"/>
          </p:cNvSpPr>
          <p:nvPr>
            <p:ph type="title"/>
          </p:nvPr>
        </p:nvSpPr>
        <p:spPr>
          <a:xfrm>
            <a:off x="609601" y="371807"/>
            <a:ext cx="8587906" cy="773711"/>
          </a:xfrm>
        </p:spPr>
        <p:txBody>
          <a:bodyPr>
            <a:normAutofit fontScale="90000"/>
          </a:bodyPr>
          <a:lstStyle/>
          <a:p>
            <a:r>
              <a:rPr lang="en-US" sz="4100" dirty="0">
                <a:ea typeface="+mj-lt"/>
                <a:cs typeface="+mj-lt"/>
              </a:rPr>
              <a:t>Two Approaches to Using OER in LMS</a:t>
            </a:r>
            <a:endParaRPr lang="en-US" dirty="0">
              <a:ea typeface="+mj-lt"/>
              <a:cs typeface="+mj-lt"/>
            </a:endParaRPr>
          </a:p>
        </p:txBody>
      </p:sp>
      <p:pic>
        <p:nvPicPr>
          <p:cNvPr id="7" name="Picture 6" descr="A black background with red text&#10;&#10;Description automatically generated">
            <a:extLst>
              <a:ext uri="{FF2B5EF4-FFF2-40B4-BE49-F238E27FC236}">
                <a16:creationId xmlns:a16="http://schemas.microsoft.com/office/drawing/2014/main" id="{B955654B-D575-80DC-6F83-8D000D1F2F70}"/>
              </a:ext>
            </a:extLst>
          </p:cNvPr>
          <p:cNvPicPr>
            <a:picLocks noChangeAspect="1"/>
          </p:cNvPicPr>
          <p:nvPr/>
        </p:nvPicPr>
        <p:blipFill>
          <a:blip r:embed="rId2"/>
          <a:stretch>
            <a:fillRect/>
          </a:stretch>
        </p:blipFill>
        <p:spPr>
          <a:xfrm>
            <a:off x="-215507" y="5223890"/>
            <a:ext cx="2693068" cy="2097803"/>
          </a:xfrm>
          <a:prstGeom prst="rect">
            <a:avLst/>
          </a:prstGeom>
          <a:ln>
            <a:noFill/>
          </a:ln>
        </p:spPr>
      </p:pic>
      <p:graphicFrame>
        <p:nvGraphicFramePr>
          <p:cNvPr id="54" name="Content Placeholder 53">
            <a:extLst>
              <a:ext uri="{FF2B5EF4-FFF2-40B4-BE49-F238E27FC236}">
                <a16:creationId xmlns:a16="http://schemas.microsoft.com/office/drawing/2014/main" id="{318A4862-E157-A06E-6B45-6990F243A052}"/>
              </a:ext>
            </a:extLst>
          </p:cNvPr>
          <p:cNvGraphicFramePr>
            <a:graphicFrameLocks noGrp="1"/>
          </p:cNvGraphicFramePr>
          <p:nvPr>
            <p:ph idx="1"/>
            <p:extLst>
              <p:ext uri="{D42A27DB-BD31-4B8C-83A1-F6EECF244321}">
                <p14:modId xmlns:p14="http://schemas.microsoft.com/office/powerpoint/2010/main" val="2413818606"/>
              </p:ext>
            </p:extLst>
          </p:nvPr>
        </p:nvGraphicFramePr>
        <p:xfrm>
          <a:off x="609600" y="1716088"/>
          <a:ext cx="10972795" cy="3205480"/>
        </p:xfrm>
        <a:graphic>
          <a:graphicData uri="http://schemas.openxmlformats.org/drawingml/2006/table">
            <a:tbl>
              <a:tblPr firstRow="1" bandRow="1">
                <a:tableStyleId>{21E4AEA4-8DFA-4A89-87EB-49C32662AFE0}</a:tableStyleId>
              </a:tblPr>
              <a:tblGrid>
                <a:gridCol w="2296438">
                  <a:extLst>
                    <a:ext uri="{9D8B030D-6E8A-4147-A177-3AD203B41FA5}">
                      <a16:colId xmlns:a16="http://schemas.microsoft.com/office/drawing/2014/main" val="3987224783"/>
                    </a:ext>
                  </a:extLst>
                </a:gridCol>
                <a:gridCol w="3809997">
                  <a:extLst>
                    <a:ext uri="{9D8B030D-6E8A-4147-A177-3AD203B41FA5}">
                      <a16:colId xmlns:a16="http://schemas.microsoft.com/office/drawing/2014/main" val="2327408918"/>
                    </a:ext>
                  </a:extLst>
                </a:gridCol>
                <a:gridCol w="4866360">
                  <a:extLst>
                    <a:ext uri="{9D8B030D-6E8A-4147-A177-3AD203B41FA5}">
                      <a16:colId xmlns:a16="http://schemas.microsoft.com/office/drawing/2014/main" val="3425298751"/>
                    </a:ext>
                  </a:extLst>
                </a:gridCol>
              </a:tblGrid>
              <a:tr h="370840">
                <a:tc>
                  <a:txBody>
                    <a:bodyPr/>
                    <a:lstStyle/>
                    <a:p>
                      <a:pPr lvl="0">
                        <a:buNone/>
                      </a:pPr>
                      <a:r>
                        <a:rPr lang="en-US" sz="1800" b="1" i="0" u="none" strike="noStrike" noProof="0" dirty="0">
                          <a:latin typeface="Avenir Next LT Pro"/>
                        </a:rPr>
                        <a:t>Feature</a:t>
                      </a:r>
                      <a:endParaRPr lang="en-US" b="1" dirty="0"/>
                    </a:p>
                  </a:txBody>
                  <a:tcPr/>
                </a:tc>
                <a:tc>
                  <a:txBody>
                    <a:bodyPr/>
                    <a:lstStyle/>
                    <a:p>
                      <a:pPr lvl="0">
                        <a:buNone/>
                      </a:pPr>
                      <a:r>
                        <a:rPr lang="en-US" sz="1800" b="1" i="0" u="none" strike="noStrike" noProof="0" dirty="0">
                          <a:latin typeface="Avenir Next LT Pro"/>
                        </a:rPr>
                        <a:t>Linking to OER (External)</a:t>
                      </a:r>
                      <a:endParaRPr lang="en-US" b="1" dirty="0"/>
                    </a:p>
                  </a:txBody>
                  <a:tcPr/>
                </a:tc>
                <a:tc>
                  <a:txBody>
                    <a:bodyPr/>
                    <a:lstStyle/>
                    <a:p>
                      <a:pPr lvl="0">
                        <a:buNone/>
                      </a:pPr>
                      <a:r>
                        <a:rPr lang="en-US" sz="1800" b="1" i="0" u="none" strike="noStrike" noProof="0" dirty="0">
                          <a:latin typeface="Avenir Next LT Pro"/>
                        </a:rPr>
                        <a:t>Integrating OER into LMS</a:t>
                      </a:r>
                      <a:endParaRPr lang="en-US" b="1" dirty="0"/>
                    </a:p>
                  </a:txBody>
                  <a:tcPr/>
                </a:tc>
                <a:extLst>
                  <a:ext uri="{0D108BD9-81ED-4DB2-BD59-A6C34878D82A}">
                    <a16:rowId xmlns:a16="http://schemas.microsoft.com/office/drawing/2014/main" val="3559084140"/>
                  </a:ext>
                </a:extLst>
              </a:tr>
              <a:tr h="370840">
                <a:tc>
                  <a:txBody>
                    <a:bodyPr/>
                    <a:lstStyle/>
                    <a:p>
                      <a:pPr lvl="0">
                        <a:buNone/>
                      </a:pPr>
                      <a:r>
                        <a:rPr lang="en-US" sz="1800" b="0" i="0" u="none" strike="noStrike" noProof="0" dirty="0">
                          <a:solidFill>
                            <a:srgbClr val="000000"/>
                          </a:solidFill>
                          <a:latin typeface="Avenir Next LT Pro"/>
                        </a:rPr>
                        <a:t>Student Experience</a:t>
                      </a:r>
                      <a:endParaRPr lang="en-US" dirty="0"/>
                    </a:p>
                  </a:txBody>
                  <a:tcPr/>
                </a:tc>
                <a:tc>
                  <a:txBody>
                    <a:bodyPr/>
                    <a:lstStyle/>
                    <a:p>
                      <a:pPr lvl="0">
                        <a:buNone/>
                      </a:pPr>
                      <a:r>
                        <a:rPr lang="en-US" sz="1800" b="0" i="0" u="none" strike="noStrike" noProof="0" dirty="0">
                          <a:latin typeface="Avenir Next LT Pro"/>
                        </a:rPr>
                        <a:t>Navigates between platforms, potential distractions</a:t>
                      </a:r>
                      <a:endParaRPr lang="en-US" dirty="0"/>
                    </a:p>
                  </a:txBody>
                  <a:tcPr/>
                </a:tc>
                <a:tc>
                  <a:txBody>
                    <a:bodyPr/>
                    <a:lstStyle/>
                    <a:p>
                      <a:pPr lvl="0">
                        <a:buNone/>
                      </a:pPr>
                      <a:r>
                        <a:rPr lang="en-US" sz="1800" b="0" i="0" u="none" strike="noStrike" noProof="0" dirty="0">
                          <a:latin typeface="Avenir Next LT Pro"/>
                        </a:rPr>
                        <a:t>Seamless access in LMS</a:t>
                      </a:r>
                      <a:endParaRPr lang="en-US" dirty="0"/>
                    </a:p>
                  </a:txBody>
                  <a:tcPr/>
                </a:tc>
                <a:extLst>
                  <a:ext uri="{0D108BD9-81ED-4DB2-BD59-A6C34878D82A}">
                    <a16:rowId xmlns:a16="http://schemas.microsoft.com/office/drawing/2014/main" val="3333075692"/>
                  </a:ext>
                </a:extLst>
              </a:tr>
              <a:tr h="370840">
                <a:tc>
                  <a:txBody>
                    <a:bodyPr/>
                    <a:lstStyle/>
                    <a:p>
                      <a:pPr lvl="0">
                        <a:buNone/>
                      </a:pPr>
                      <a:r>
                        <a:rPr lang="en-US" sz="1800" b="0" i="0" u="none" strike="noStrike" noProof="0" dirty="0">
                          <a:solidFill>
                            <a:srgbClr val="000000"/>
                          </a:solidFill>
                          <a:latin typeface="Avenir Next LT Pro"/>
                        </a:rPr>
                        <a:t>Engagement</a:t>
                      </a:r>
                      <a:endParaRPr lang="en-US" dirty="0"/>
                    </a:p>
                  </a:txBody>
                  <a:tcPr/>
                </a:tc>
                <a:tc>
                  <a:txBody>
                    <a:bodyPr/>
                    <a:lstStyle/>
                    <a:p>
                      <a:pPr lvl="0">
                        <a:buNone/>
                      </a:pPr>
                      <a:r>
                        <a:rPr lang="en-US" sz="1800" b="0" i="0" u="none" strike="noStrike" noProof="0" dirty="0">
                          <a:latin typeface="Avenir Next LT Pro"/>
                        </a:rPr>
                        <a:t>Passive reading, less structured activities</a:t>
                      </a:r>
                      <a:endParaRPr lang="en-US" dirty="0"/>
                    </a:p>
                  </a:txBody>
                  <a:tcPr/>
                </a:tc>
                <a:tc>
                  <a:txBody>
                    <a:bodyPr/>
                    <a:lstStyle/>
                    <a:p>
                      <a:pPr lvl="0">
                        <a:buNone/>
                      </a:pPr>
                      <a:r>
                        <a:rPr lang="en-US" sz="1800" b="0" i="0" u="none" strike="noStrike" noProof="0" dirty="0"/>
                        <a:t>Active learning strategies can be applied (quizzes, discussions, assignments integrated with the reading).</a:t>
                      </a:r>
                      <a:endParaRPr lang="en-US" dirty="0"/>
                    </a:p>
                  </a:txBody>
                  <a:tcPr/>
                </a:tc>
                <a:extLst>
                  <a:ext uri="{0D108BD9-81ED-4DB2-BD59-A6C34878D82A}">
                    <a16:rowId xmlns:a16="http://schemas.microsoft.com/office/drawing/2014/main" val="1999424153"/>
                  </a:ext>
                </a:extLst>
              </a:tr>
              <a:tr h="370840">
                <a:tc>
                  <a:txBody>
                    <a:bodyPr/>
                    <a:lstStyle/>
                    <a:p>
                      <a:pPr lvl="0">
                        <a:buNone/>
                      </a:pPr>
                      <a:r>
                        <a:rPr lang="en-US" sz="1800" b="0" i="0" u="none" strike="noStrike" noProof="0" dirty="0">
                          <a:solidFill>
                            <a:srgbClr val="000000"/>
                          </a:solidFill>
                        </a:rPr>
                        <a:t>Accessibility</a:t>
                      </a:r>
                      <a:endParaRPr lang="en-US" dirty="0"/>
                    </a:p>
                  </a:txBody>
                  <a:tcPr/>
                </a:tc>
                <a:tc>
                  <a:txBody>
                    <a:bodyPr/>
                    <a:lstStyle/>
                    <a:p>
                      <a:pPr lvl="0">
                        <a:buNone/>
                      </a:pPr>
                      <a:r>
                        <a:rPr lang="en-US" sz="1800" b="0" i="0" u="none" strike="noStrike" noProof="0" dirty="0">
                          <a:latin typeface="Avenir Next LT Pro"/>
                        </a:rPr>
                        <a:t>Depends on Pressbooks</a:t>
                      </a:r>
                      <a:endParaRPr lang="en-US" dirty="0"/>
                    </a:p>
                  </a:txBody>
                  <a:tcPr/>
                </a:tc>
                <a:tc>
                  <a:txBody>
                    <a:bodyPr/>
                    <a:lstStyle/>
                    <a:p>
                      <a:pPr lvl="0">
                        <a:buNone/>
                      </a:pPr>
                      <a:r>
                        <a:rPr lang="en-US" sz="1800" b="0" i="0" u="none" strike="noStrike" noProof="0" dirty="0">
                          <a:latin typeface="Avenir Next LT Pro"/>
                        </a:rPr>
                        <a:t>LMS-controlled accessibility tools (e.g. Immersive Reader)</a:t>
                      </a:r>
                    </a:p>
                  </a:txBody>
                  <a:tcPr/>
                </a:tc>
                <a:extLst>
                  <a:ext uri="{0D108BD9-81ED-4DB2-BD59-A6C34878D82A}">
                    <a16:rowId xmlns:a16="http://schemas.microsoft.com/office/drawing/2014/main" val="2880585866"/>
                  </a:ext>
                </a:extLst>
              </a:tr>
              <a:tr h="370840">
                <a:tc>
                  <a:txBody>
                    <a:bodyPr/>
                    <a:lstStyle/>
                    <a:p>
                      <a:pPr lvl="0">
                        <a:buNone/>
                      </a:pPr>
                      <a:r>
                        <a:rPr lang="en-US" sz="1800" b="0" i="0" u="none" strike="noStrike" noProof="0" dirty="0">
                          <a:solidFill>
                            <a:srgbClr val="000000"/>
                          </a:solidFill>
                          <a:latin typeface="Avenir Next LT Pro"/>
                        </a:rPr>
                        <a:t>Analytics &amp; Tracking</a:t>
                      </a:r>
                      <a:endParaRPr lang="en-US" dirty="0"/>
                    </a:p>
                  </a:txBody>
                  <a:tcPr/>
                </a:tc>
                <a:tc>
                  <a:txBody>
                    <a:bodyPr/>
                    <a:lstStyle/>
                    <a:p>
                      <a:pPr lvl="0">
                        <a:buNone/>
                      </a:pPr>
                      <a:r>
                        <a:rPr lang="en-US" sz="1800" b="0" i="0" u="none" strike="noStrike" noProof="0" dirty="0">
                          <a:latin typeface="Avenir Next LT Pro"/>
                        </a:rPr>
                        <a:t>No insights into student engagement</a:t>
                      </a:r>
                      <a:endParaRPr lang="en-US" dirty="0"/>
                    </a:p>
                  </a:txBody>
                  <a:tcPr/>
                </a:tc>
                <a:tc>
                  <a:txBody>
                    <a:bodyPr/>
                    <a:lstStyle/>
                    <a:p>
                      <a:pPr lvl="0">
                        <a:buNone/>
                      </a:pPr>
                      <a:r>
                        <a:rPr lang="en-US" sz="1800" b="0" i="0" u="none" strike="noStrike" noProof="0" dirty="0">
                          <a:latin typeface="Avenir Next LT Pro"/>
                        </a:rPr>
                        <a:t>LMS analytics track student progress</a:t>
                      </a:r>
                      <a:endParaRPr lang="en-US" dirty="0"/>
                    </a:p>
                  </a:txBody>
                  <a:tcPr/>
                </a:tc>
                <a:extLst>
                  <a:ext uri="{0D108BD9-81ED-4DB2-BD59-A6C34878D82A}">
                    <a16:rowId xmlns:a16="http://schemas.microsoft.com/office/drawing/2014/main" val="2658822132"/>
                  </a:ext>
                </a:extLst>
              </a:tr>
            </a:tbl>
          </a:graphicData>
        </a:graphic>
      </p:graphicFrame>
    </p:spTree>
    <p:extLst>
      <p:ext uri="{BB962C8B-B14F-4D97-AF65-F5344CB8AC3E}">
        <p14:creationId xmlns:p14="http://schemas.microsoft.com/office/powerpoint/2010/main" val="5348615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26" name="Background Fill">
            <a:extLst>
              <a:ext uri="{FF2B5EF4-FFF2-40B4-BE49-F238E27FC236}">
                <a16:creationId xmlns:a16="http://schemas.microsoft.com/office/drawing/2014/main" id="{B937640E-EF7A-4A6C-A950-D12B7D5C92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4E64E4A9-D8D0-4AE7-99BD-EFE51D6EB1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solidFill>
            <a:srgbClr val="AEAEAE">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Shape 29">
            <a:extLst>
              <a:ext uri="{FF2B5EF4-FFF2-40B4-BE49-F238E27FC236}">
                <a16:creationId xmlns:a16="http://schemas.microsoft.com/office/drawing/2014/main" id="{AFD62F46-8DC3-4EDF-BDEF-27C439C6F7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6336253" cy="6858001"/>
          </a:xfrm>
          <a:custGeom>
            <a:avLst/>
            <a:gdLst>
              <a:gd name="connsiteX0" fmla="*/ 5721063 w 6336253"/>
              <a:gd name="connsiteY0" fmla="*/ 3536635 h 6858001"/>
              <a:gd name="connsiteX1" fmla="*/ 6230651 w 6336253"/>
              <a:gd name="connsiteY1" fmla="*/ 4046223 h 6858001"/>
              <a:gd name="connsiteX2" fmla="*/ 5721063 w 6336253"/>
              <a:gd name="connsiteY2" fmla="*/ 4555811 h 6858001"/>
              <a:gd name="connsiteX3" fmla="*/ 5211475 w 6336253"/>
              <a:gd name="connsiteY3" fmla="*/ 4046223 h 6858001"/>
              <a:gd name="connsiteX4" fmla="*/ 5721063 w 6336253"/>
              <a:gd name="connsiteY4" fmla="*/ 3536635 h 6858001"/>
              <a:gd name="connsiteX5" fmla="*/ 5456902 w 6336253"/>
              <a:gd name="connsiteY5" fmla="*/ 0 h 6858001"/>
              <a:gd name="connsiteX6" fmla="*/ 6321710 w 6336253"/>
              <a:gd name="connsiteY6" fmla="*/ 0 h 6858001"/>
              <a:gd name="connsiteX7" fmla="*/ 6332019 w 6336253"/>
              <a:gd name="connsiteY7" fmla="*/ 42969 h 6858001"/>
              <a:gd name="connsiteX8" fmla="*/ 6320934 w 6336253"/>
              <a:gd name="connsiteY8" fmla="*/ 219852 h 6858001"/>
              <a:gd name="connsiteX9" fmla="*/ 5774313 w 6336253"/>
              <a:gd name="connsiteY9" fmla="*/ 535443 h 6858001"/>
              <a:gd name="connsiteX10" fmla="*/ 5444200 w 6336253"/>
              <a:gd name="connsiteY10" fmla="*/ 78052 h 6858001"/>
              <a:gd name="connsiteX11" fmla="*/ 609600 w 6336253"/>
              <a:gd name="connsiteY11" fmla="*/ 0 h 6858001"/>
              <a:gd name="connsiteX12" fmla="*/ 1171409 w 6336253"/>
              <a:gd name="connsiteY12" fmla="*/ 0 h 6858001"/>
              <a:gd name="connsiteX13" fmla="*/ 4838473 w 6336253"/>
              <a:gd name="connsiteY13" fmla="*/ 0 h 6858001"/>
              <a:gd name="connsiteX14" fmla="*/ 4830349 w 6336253"/>
              <a:gd name="connsiteY14" fmla="*/ 184996 h 6858001"/>
              <a:gd name="connsiteX15" fmla="*/ 4833376 w 6336253"/>
              <a:gd name="connsiteY15" fmla="*/ 419995 h 6858001"/>
              <a:gd name="connsiteX16" fmla="*/ 5281338 w 6336253"/>
              <a:gd name="connsiteY16" fmla="*/ 1068099 h 6858001"/>
              <a:gd name="connsiteX17" fmla="*/ 5729205 w 6336253"/>
              <a:gd name="connsiteY17" fmla="*/ 2589405 h 6858001"/>
              <a:gd name="connsiteX18" fmla="*/ 5283212 w 6336253"/>
              <a:gd name="connsiteY18" fmla="*/ 3164269 h 6858001"/>
              <a:gd name="connsiteX19" fmla="*/ 5124820 w 6336253"/>
              <a:gd name="connsiteY19" fmla="*/ 4641255 h 6858001"/>
              <a:gd name="connsiteX20" fmla="*/ 5736551 w 6336253"/>
              <a:gd name="connsiteY20" fmla="*/ 5670858 h 6858001"/>
              <a:gd name="connsiteX21" fmla="*/ 6022123 w 6336253"/>
              <a:gd name="connsiteY21" fmla="*/ 6707670 h 6858001"/>
              <a:gd name="connsiteX22" fmla="*/ 6024496 w 6336253"/>
              <a:gd name="connsiteY22" fmla="*/ 6858000 h 6858001"/>
              <a:gd name="connsiteX23" fmla="*/ 2242268 w 6336253"/>
              <a:gd name="connsiteY23" fmla="*/ 6858000 h 6858001"/>
              <a:gd name="connsiteX24" fmla="*/ 2242268 w 6336253"/>
              <a:gd name="connsiteY24" fmla="*/ 6858001 h 6858001"/>
              <a:gd name="connsiteX25" fmla="*/ 0 w 6336253"/>
              <a:gd name="connsiteY25" fmla="*/ 6858001 h 6858001"/>
              <a:gd name="connsiteX26" fmla="*/ 0 w 6336253"/>
              <a:gd name="connsiteY26" fmla="*/ 1 h 6858001"/>
              <a:gd name="connsiteX27" fmla="*/ 609600 w 6336253"/>
              <a:gd name="connsiteY27" fmla="*/ 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336253" h="6858001">
                <a:moveTo>
                  <a:pt x="5721063" y="3536635"/>
                </a:moveTo>
                <a:cubicBezTo>
                  <a:pt x="6002501" y="3536635"/>
                  <a:pt x="6230651" y="3764785"/>
                  <a:pt x="6230651" y="4046223"/>
                </a:cubicBezTo>
                <a:cubicBezTo>
                  <a:pt x="6230651" y="4327661"/>
                  <a:pt x="6002501" y="4555811"/>
                  <a:pt x="5721063" y="4555811"/>
                </a:cubicBezTo>
                <a:cubicBezTo>
                  <a:pt x="5439625" y="4555811"/>
                  <a:pt x="5211475" y="4327661"/>
                  <a:pt x="5211475" y="4046223"/>
                </a:cubicBezTo>
                <a:cubicBezTo>
                  <a:pt x="5211475" y="3764785"/>
                  <a:pt x="5439625" y="3536635"/>
                  <a:pt x="5721063" y="3536635"/>
                </a:cubicBezTo>
                <a:close/>
                <a:moveTo>
                  <a:pt x="5456902" y="0"/>
                </a:moveTo>
                <a:lnTo>
                  <a:pt x="6321710" y="0"/>
                </a:lnTo>
                <a:lnTo>
                  <a:pt x="6332019" y="42969"/>
                </a:lnTo>
                <a:cubicBezTo>
                  <a:pt x="6340015" y="100391"/>
                  <a:pt x="6336884" y="160329"/>
                  <a:pt x="6320934" y="219852"/>
                </a:cubicBezTo>
                <a:cubicBezTo>
                  <a:pt x="6257137" y="457945"/>
                  <a:pt x="6012407" y="599240"/>
                  <a:pt x="5774313" y="535443"/>
                </a:cubicBezTo>
                <a:cubicBezTo>
                  <a:pt x="5565982" y="479621"/>
                  <a:pt x="5431761" y="285271"/>
                  <a:pt x="5444200" y="78052"/>
                </a:cubicBezTo>
                <a:close/>
                <a:moveTo>
                  <a:pt x="609600" y="0"/>
                </a:moveTo>
                <a:lnTo>
                  <a:pt x="1171409" y="0"/>
                </a:lnTo>
                <a:lnTo>
                  <a:pt x="4838473" y="0"/>
                </a:lnTo>
                <a:lnTo>
                  <a:pt x="4830349" y="184996"/>
                </a:lnTo>
                <a:cubicBezTo>
                  <a:pt x="4828991" y="263520"/>
                  <a:pt x="4829864" y="341910"/>
                  <a:pt x="4833376" y="419995"/>
                </a:cubicBezTo>
                <a:cubicBezTo>
                  <a:pt x="4846565" y="709488"/>
                  <a:pt x="5075226" y="891535"/>
                  <a:pt x="5281338" y="1068099"/>
                </a:cubicBezTo>
                <a:cubicBezTo>
                  <a:pt x="5795128" y="1508061"/>
                  <a:pt x="5969974" y="2032158"/>
                  <a:pt x="5729205" y="2589405"/>
                </a:cubicBezTo>
                <a:cubicBezTo>
                  <a:pt x="5635831" y="2805523"/>
                  <a:pt x="5454276" y="2993264"/>
                  <a:pt x="5283212" y="3164269"/>
                </a:cubicBezTo>
                <a:cubicBezTo>
                  <a:pt x="4824418" y="3622744"/>
                  <a:pt x="4843217" y="4154456"/>
                  <a:pt x="5124820" y="4641255"/>
                </a:cubicBezTo>
                <a:cubicBezTo>
                  <a:pt x="5325440" y="4986832"/>
                  <a:pt x="5565996" y="5311556"/>
                  <a:pt x="5736551" y="5670858"/>
                </a:cubicBezTo>
                <a:cubicBezTo>
                  <a:pt x="5902602" y="6019042"/>
                  <a:pt x="6001121" y="6366409"/>
                  <a:pt x="6022123" y="6707670"/>
                </a:cubicBezTo>
                <a:lnTo>
                  <a:pt x="6024496" y="6858000"/>
                </a:lnTo>
                <a:lnTo>
                  <a:pt x="2242268" y="6858000"/>
                </a:lnTo>
                <a:lnTo>
                  <a:pt x="2242268" y="6858001"/>
                </a:lnTo>
                <a:lnTo>
                  <a:pt x="0" y="6858001"/>
                </a:lnTo>
                <a:lnTo>
                  <a:pt x="0" y="1"/>
                </a:lnTo>
                <a:lnTo>
                  <a:pt x="609600" y="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CDAEDA0B-0D53-7679-AC14-F9AE3A667D75}"/>
              </a:ext>
            </a:extLst>
          </p:cNvPr>
          <p:cNvSpPr>
            <a:spLocks noGrp="1"/>
          </p:cNvSpPr>
          <p:nvPr>
            <p:ph type="title"/>
          </p:nvPr>
        </p:nvSpPr>
        <p:spPr>
          <a:xfrm>
            <a:off x="6331198" y="970315"/>
            <a:ext cx="5167695" cy="746775"/>
          </a:xfrm>
        </p:spPr>
        <p:txBody>
          <a:bodyPr>
            <a:normAutofit/>
          </a:bodyPr>
          <a:lstStyle/>
          <a:p>
            <a:r>
              <a:rPr lang="en-US" sz="2800" dirty="0">
                <a:ea typeface="+mj-lt"/>
                <a:cs typeface="+mj-lt"/>
              </a:rPr>
              <a:t>What is a Common Cartridge?</a:t>
            </a:r>
            <a:endParaRPr lang="en-US" sz="2800" dirty="0">
              <a:cs typeface="Posterama"/>
            </a:endParaRPr>
          </a:p>
        </p:txBody>
      </p:sp>
      <p:sp>
        <p:nvSpPr>
          <p:cNvPr id="3" name="Content Placeholder 2">
            <a:extLst>
              <a:ext uri="{FF2B5EF4-FFF2-40B4-BE49-F238E27FC236}">
                <a16:creationId xmlns:a16="http://schemas.microsoft.com/office/drawing/2014/main" id="{4ABC4E8F-FE27-3395-3B4E-8161B63F9563}"/>
              </a:ext>
            </a:extLst>
          </p:cNvPr>
          <p:cNvSpPr>
            <a:spLocks noGrp="1"/>
          </p:cNvSpPr>
          <p:nvPr>
            <p:ph idx="1"/>
          </p:nvPr>
        </p:nvSpPr>
        <p:spPr>
          <a:xfrm>
            <a:off x="6331198" y="2275941"/>
            <a:ext cx="5125941" cy="2900049"/>
          </a:xfrm>
        </p:spPr>
        <p:txBody>
          <a:bodyPr vert="horz" lIns="91440" tIns="45720" rIns="91440" bIns="45720" rtlCol="0" anchor="t">
            <a:normAutofit/>
          </a:bodyPr>
          <a:lstStyle/>
          <a:p>
            <a:r>
              <a:rPr lang="en-US" dirty="0">
                <a:ea typeface="+mn-lt"/>
                <a:cs typeface="+mn-lt"/>
              </a:rPr>
              <a:t>A Common Cartridge (.</a:t>
            </a:r>
            <a:r>
              <a:rPr lang="en-US" dirty="0" err="1">
                <a:ea typeface="+mn-lt"/>
                <a:cs typeface="+mn-lt"/>
              </a:rPr>
              <a:t>imscc</a:t>
            </a:r>
            <a:r>
              <a:rPr lang="en-US" dirty="0">
                <a:ea typeface="+mn-lt"/>
                <a:cs typeface="+mn-lt"/>
              </a:rPr>
              <a:t>) is a structured file format used to package and share course content across different Learning Management Systems (LMS).</a:t>
            </a:r>
            <a:endParaRPr lang="en-US" dirty="0"/>
          </a:p>
          <a:p>
            <a:r>
              <a:rPr lang="en-US" dirty="0">
                <a:ea typeface="+mn-lt"/>
                <a:cs typeface="+mn-lt"/>
              </a:rPr>
              <a:t>It allows seamless import of course contents into LMS platforms like </a:t>
            </a:r>
            <a:r>
              <a:rPr lang="en-US" b="1" dirty="0">
                <a:ea typeface="+mn-lt"/>
                <a:cs typeface="+mn-lt"/>
              </a:rPr>
              <a:t>Moodle</a:t>
            </a:r>
            <a:r>
              <a:rPr lang="en-US" dirty="0">
                <a:ea typeface="+mn-lt"/>
                <a:cs typeface="+mn-lt"/>
              </a:rPr>
              <a:t>, </a:t>
            </a:r>
            <a:r>
              <a:rPr lang="en-US" b="1" dirty="0">
                <a:ea typeface="+mn-lt"/>
                <a:cs typeface="+mn-lt"/>
              </a:rPr>
              <a:t>D2L</a:t>
            </a:r>
            <a:r>
              <a:rPr lang="en-US" dirty="0">
                <a:ea typeface="+mn-lt"/>
                <a:cs typeface="+mn-lt"/>
              </a:rPr>
              <a:t>, </a:t>
            </a:r>
            <a:r>
              <a:rPr lang="en-US" b="1" dirty="0">
                <a:ea typeface="+mn-lt"/>
                <a:cs typeface="+mn-lt"/>
              </a:rPr>
              <a:t>Canvas</a:t>
            </a:r>
            <a:r>
              <a:rPr lang="en-US" dirty="0">
                <a:ea typeface="+mn-lt"/>
                <a:cs typeface="+mn-lt"/>
              </a:rPr>
              <a:t> and </a:t>
            </a:r>
            <a:r>
              <a:rPr lang="en-US" b="1" dirty="0">
                <a:ea typeface="+mn-lt"/>
                <a:cs typeface="+mn-lt"/>
              </a:rPr>
              <a:t>Blackboard</a:t>
            </a:r>
            <a:r>
              <a:rPr lang="en-US" dirty="0">
                <a:ea typeface="+mn-lt"/>
                <a:cs typeface="+mn-lt"/>
              </a:rPr>
              <a:t>.</a:t>
            </a:r>
          </a:p>
        </p:txBody>
      </p:sp>
      <p:pic>
        <p:nvPicPr>
          <p:cNvPr id="8" name="Picture 7" descr="A black background with red text&#10;&#10;Description automatically generated">
            <a:extLst>
              <a:ext uri="{FF2B5EF4-FFF2-40B4-BE49-F238E27FC236}">
                <a16:creationId xmlns:a16="http://schemas.microsoft.com/office/drawing/2014/main" id="{011C828A-011C-A787-A451-439D1E59B31C}"/>
              </a:ext>
            </a:extLst>
          </p:cNvPr>
          <p:cNvPicPr>
            <a:picLocks noChangeAspect="1"/>
          </p:cNvPicPr>
          <p:nvPr/>
        </p:nvPicPr>
        <p:blipFill>
          <a:blip r:embed="rId2"/>
          <a:stretch>
            <a:fillRect/>
          </a:stretch>
        </p:blipFill>
        <p:spPr>
          <a:xfrm>
            <a:off x="-132000" y="-256247"/>
            <a:ext cx="2693068" cy="2097803"/>
          </a:xfrm>
          <a:prstGeom prst="rect">
            <a:avLst/>
          </a:prstGeom>
          <a:ln>
            <a:noFill/>
          </a:ln>
        </p:spPr>
      </p:pic>
      <p:pic>
        <p:nvPicPr>
          <p:cNvPr id="12" name="Picture 11" descr="A black background with a black square&#10;&#10;AI-generated content may be incorrect.">
            <a:extLst>
              <a:ext uri="{FF2B5EF4-FFF2-40B4-BE49-F238E27FC236}">
                <a16:creationId xmlns:a16="http://schemas.microsoft.com/office/drawing/2014/main" id="{F728FB8D-3C6F-2736-3D80-DAA8C667A502}"/>
              </a:ext>
            </a:extLst>
          </p:cNvPr>
          <p:cNvPicPr>
            <a:picLocks noChangeAspect="1"/>
          </p:cNvPicPr>
          <p:nvPr/>
        </p:nvPicPr>
        <p:blipFill>
          <a:blip r:embed="rId3"/>
          <a:stretch>
            <a:fillRect/>
          </a:stretch>
        </p:blipFill>
        <p:spPr>
          <a:xfrm>
            <a:off x="574108" y="2640250"/>
            <a:ext cx="4133591" cy="1086895"/>
          </a:xfrm>
          <a:prstGeom prst="rect">
            <a:avLst/>
          </a:prstGeom>
          <a:ln>
            <a:noFill/>
          </a:ln>
        </p:spPr>
      </p:pic>
      <p:pic>
        <p:nvPicPr>
          <p:cNvPr id="13" name="Picture 12">
            <a:extLst>
              <a:ext uri="{FF2B5EF4-FFF2-40B4-BE49-F238E27FC236}">
                <a16:creationId xmlns:a16="http://schemas.microsoft.com/office/drawing/2014/main" id="{184067BE-B8FA-B327-1AA8-F3D3C6BF4072}"/>
              </a:ext>
            </a:extLst>
          </p:cNvPr>
          <p:cNvPicPr>
            <a:picLocks noChangeAspect="1"/>
          </p:cNvPicPr>
          <p:nvPr/>
        </p:nvPicPr>
        <p:blipFill>
          <a:blip r:embed="rId4"/>
          <a:stretch>
            <a:fillRect/>
          </a:stretch>
        </p:blipFill>
        <p:spPr>
          <a:xfrm>
            <a:off x="574109" y="5608392"/>
            <a:ext cx="4133591" cy="954340"/>
          </a:xfrm>
          <a:prstGeom prst="rect">
            <a:avLst/>
          </a:prstGeom>
          <a:ln>
            <a:noFill/>
          </a:ln>
        </p:spPr>
      </p:pic>
      <p:pic>
        <p:nvPicPr>
          <p:cNvPr id="15" name="Picture 14" descr="A group of orange circles with ASU Gammage in the background&#10;&#10;AI-generated content may be incorrect.">
            <a:extLst>
              <a:ext uri="{FF2B5EF4-FFF2-40B4-BE49-F238E27FC236}">
                <a16:creationId xmlns:a16="http://schemas.microsoft.com/office/drawing/2014/main" id="{7113A64E-D369-0926-380D-C87B8301C04A}"/>
              </a:ext>
            </a:extLst>
          </p:cNvPr>
          <p:cNvPicPr>
            <a:picLocks noChangeAspect="1"/>
          </p:cNvPicPr>
          <p:nvPr/>
        </p:nvPicPr>
        <p:blipFill>
          <a:blip r:embed="rId5"/>
          <a:stretch>
            <a:fillRect/>
          </a:stretch>
        </p:blipFill>
        <p:spPr>
          <a:xfrm>
            <a:off x="574109" y="1336891"/>
            <a:ext cx="4133590" cy="1000517"/>
          </a:xfrm>
          <a:prstGeom prst="rect">
            <a:avLst/>
          </a:prstGeom>
          <a:ln>
            <a:noFill/>
          </a:ln>
        </p:spPr>
      </p:pic>
      <p:pic>
        <p:nvPicPr>
          <p:cNvPr id="17" name="Picture 16" descr="A red and blue text on a black background&#10;&#10;AI-generated content may be incorrect.">
            <a:extLst>
              <a:ext uri="{FF2B5EF4-FFF2-40B4-BE49-F238E27FC236}">
                <a16:creationId xmlns:a16="http://schemas.microsoft.com/office/drawing/2014/main" id="{D2C7149A-E538-402B-AA88-E77BDD0A180C}"/>
              </a:ext>
            </a:extLst>
          </p:cNvPr>
          <p:cNvPicPr>
            <a:picLocks noChangeAspect="1"/>
          </p:cNvPicPr>
          <p:nvPr/>
        </p:nvPicPr>
        <p:blipFill>
          <a:blip r:embed="rId6"/>
          <a:stretch>
            <a:fillRect/>
          </a:stretch>
        </p:blipFill>
        <p:spPr>
          <a:xfrm>
            <a:off x="485580" y="4023790"/>
            <a:ext cx="4164514" cy="1273872"/>
          </a:xfrm>
          <a:prstGeom prst="rect">
            <a:avLst/>
          </a:prstGeom>
          <a:ln>
            <a:noFill/>
          </a:ln>
        </p:spPr>
      </p:pic>
    </p:spTree>
    <p:extLst>
      <p:ext uri="{BB962C8B-B14F-4D97-AF65-F5344CB8AC3E}">
        <p14:creationId xmlns:p14="http://schemas.microsoft.com/office/powerpoint/2010/main" val="13869636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a:extLst>
            <a:ext uri="{FF2B5EF4-FFF2-40B4-BE49-F238E27FC236}">
              <a16:creationId xmlns:a16="http://schemas.microsoft.com/office/drawing/2014/main" id="{F05C14CD-9E1C-6FC3-8C20-1553AC4DCAB2}"/>
            </a:ext>
          </a:extLst>
        </p:cNvPr>
        <p:cNvGrpSpPr/>
        <p:nvPr/>
      </p:nvGrpSpPr>
      <p:grpSpPr>
        <a:xfrm>
          <a:off x="0" y="0"/>
          <a:ext cx="0" cy="0"/>
          <a:chOff x="0" y="0"/>
          <a:chExt cx="0" cy="0"/>
        </a:xfrm>
      </p:grpSpPr>
      <p:sp useBgFill="1">
        <p:nvSpPr>
          <p:cNvPr id="19" name="Background Fill">
            <a:extLst>
              <a:ext uri="{FF2B5EF4-FFF2-40B4-BE49-F238E27FC236}">
                <a16:creationId xmlns:a16="http://schemas.microsoft.com/office/drawing/2014/main" id="{90E2671F-44B9-1DC9-1D02-C6315D3187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04E74ED6-091A-97AA-05DA-E5817BBED2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solidFill>
            <a:srgbClr val="AEAEAE">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a:extLst>
              <a:ext uri="{FF2B5EF4-FFF2-40B4-BE49-F238E27FC236}">
                <a16:creationId xmlns:a16="http://schemas.microsoft.com/office/drawing/2014/main" id="{2227BC82-A3E3-72BF-3165-C297829FA977}"/>
              </a:ext>
            </a:extLst>
          </p:cNvPr>
          <p:cNvSpPr>
            <a:spLocks noGrp="1"/>
          </p:cNvSpPr>
          <p:nvPr>
            <p:ph type="title"/>
          </p:nvPr>
        </p:nvSpPr>
        <p:spPr>
          <a:xfrm>
            <a:off x="450851" y="403557"/>
            <a:ext cx="11286656" cy="773711"/>
          </a:xfrm>
        </p:spPr>
        <p:txBody>
          <a:bodyPr vert="horz" lIns="91440" tIns="45720" rIns="91440" bIns="45720" rtlCol="0" anchor="b">
            <a:noAutofit/>
          </a:bodyPr>
          <a:lstStyle/>
          <a:p>
            <a:r>
              <a:rPr lang="en-US" sz="3100" dirty="0">
                <a:ea typeface="+mj-lt"/>
                <a:cs typeface="+mj-lt"/>
              </a:rPr>
              <a:t>How Pressbooks Supports Common Cartridge (.</a:t>
            </a:r>
            <a:r>
              <a:rPr lang="en-US" sz="3100" err="1">
                <a:ea typeface="+mj-lt"/>
                <a:cs typeface="+mj-lt"/>
              </a:rPr>
              <a:t>imscc</a:t>
            </a:r>
            <a:r>
              <a:rPr lang="en-US" sz="3100" dirty="0">
                <a:ea typeface="+mj-lt"/>
                <a:cs typeface="+mj-lt"/>
              </a:rPr>
              <a:t>) Files?</a:t>
            </a:r>
            <a:endParaRPr lang="en-US" sz="3100">
              <a:cs typeface="Posterama"/>
            </a:endParaRPr>
          </a:p>
        </p:txBody>
      </p:sp>
      <p:pic>
        <p:nvPicPr>
          <p:cNvPr id="7" name="Picture 6" descr="A black background with red text&#10;&#10;Description automatically generated">
            <a:extLst>
              <a:ext uri="{FF2B5EF4-FFF2-40B4-BE49-F238E27FC236}">
                <a16:creationId xmlns:a16="http://schemas.microsoft.com/office/drawing/2014/main" id="{C262070B-D51C-9DC9-2F4D-51FA0CF22481}"/>
              </a:ext>
            </a:extLst>
          </p:cNvPr>
          <p:cNvPicPr>
            <a:picLocks noChangeAspect="1"/>
          </p:cNvPicPr>
          <p:nvPr/>
        </p:nvPicPr>
        <p:blipFill>
          <a:blip r:embed="rId2"/>
          <a:stretch>
            <a:fillRect/>
          </a:stretch>
        </p:blipFill>
        <p:spPr>
          <a:xfrm>
            <a:off x="-215507" y="5223890"/>
            <a:ext cx="2693068" cy="2097803"/>
          </a:xfrm>
          <a:prstGeom prst="rect">
            <a:avLst/>
          </a:prstGeom>
          <a:ln>
            <a:noFill/>
          </a:ln>
        </p:spPr>
      </p:pic>
      <p:sp>
        <p:nvSpPr>
          <p:cNvPr id="6" name="Content Placeholder 2">
            <a:extLst>
              <a:ext uri="{FF2B5EF4-FFF2-40B4-BE49-F238E27FC236}">
                <a16:creationId xmlns:a16="http://schemas.microsoft.com/office/drawing/2014/main" id="{2598A0BE-B1AA-F8C3-AE86-9D93272EDC24}"/>
              </a:ext>
            </a:extLst>
          </p:cNvPr>
          <p:cNvSpPr txBox="1">
            <a:spLocks/>
          </p:cNvSpPr>
          <p:nvPr/>
        </p:nvSpPr>
        <p:spPr>
          <a:xfrm>
            <a:off x="478615" y="1894071"/>
            <a:ext cx="5125941" cy="3954323"/>
          </a:xfrm>
          <a:prstGeom prst="rect">
            <a:avLst/>
          </a:prstGeom>
        </p:spPr>
        <p:txBody>
          <a:bodyPr vert="horz" lIns="91440" tIns="45720" rIns="91440" bIns="45720" rtlCol="0" anchor="t">
            <a:normAutofit/>
          </a:bodyPr>
          <a:lstStyle>
            <a:lvl1pPr marL="0" indent="0" algn="l" defTabSz="914400" rtl="0" eaLnBrk="1" latinLnBrk="0" hangingPunct="1">
              <a:lnSpc>
                <a:spcPct val="110000"/>
              </a:lnSpc>
              <a:spcBef>
                <a:spcPts val="1000"/>
              </a:spcBef>
              <a:buClr>
                <a:schemeClr val="accent5"/>
              </a:buClr>
              <a:buFont typeface="Avenir Next LT Pro" panose="020B0504020202020204" pitchFamily="34" charset="0"/>
              <a:buNone/>
              <a:defRPr sz="2000" kern="1200">
                <a:solidFill>
                  <a:schemeClr val="tx1"/>
                </a:solidFill>
                <a:latin typeface="+mn-lt"/>
                <a:ea typeface="+mn-ea"/>
                <a:cs typeface="+mn-cs"/>
              </a:defRPr>
            </a:lvl1pPr>
            <a:lvl2pPr marL="228600" indent="0" algn="l" defTabSz="914400" rtl="0" eaLnBrk="1" latinLnBrk="0" hangingPunct="1">
              <a:lnSpc>
                <a:spcPct val="110000"/>
              </a:lnSpc>
              <a:spcBef>
                <a:spcPts val="500"/>
              </a:spcBef>
              <a:buClr>
                <a:schemeClr val="accent5"/>
              </a:buClr>
              <a:buFont typeface="Avenir Next LT Pro" panose="020B0504020202020204" pitchFamily="34" charset="0"/>
              <a:buNone/>
              <a:defRPr sz="1800" kern="1200">
                <a:solidFill>
                  <a:schemeClr val="tx1"/>
                </a:solidFill>
                <a:latin typeface="+mn-lt"/>
                <a:ea typeface="+mn-ea"/>
                <a:cs typeface="+mn-cs"/>
              </a:defRPr>
            </a:lvl2pPr>
            <a:lvl3pPr marL="457200" indent="0" algn="l" defTabSz="914400" rtl="0" eaLnBrk="1" latinLnBrk="0" hangingPunct="1">
              <a:lnSpc>
                <a:spcPct val="110000"/>
              </a:lnSpc>
              <a:spcBef>
                <a:spcPts val="500"/>
              </a:spcBef>
              <a:buClr>
                <a:schemeClr val="accent5"/>
              </a:buClr>
              <a:buFont typeface="Avenir Next LT Pro" panose="020B0504020202020204" pitchFamily="34" charset="0"/>
              <a:buNone/>
              <a:defRPr sz="1600" kern="1200">
                <a:solidFill>
                  <a:schemeClr val="tx1"/>
                </a:solidFill>
                <a:latin typeface="+mn-lt"/>
                <a:ea typeface="+mn-ea"/>
                <a:cs typeface="+mn-cs"/>
              </a:defRPr>
            </a:lvl3pPr>
            <a:lvl4pPr marL="685800" indent="0" algn="l" defTabSz="914400" rtl="0" eaLnBrk="1" latinLnBrk="0" hangingPunct="1">
              <a:lnSpc>
                <a:spcPct val="110000"/>
              </a:lnSpc>
              <a:spcBef>
                <a:spcPts val="500"/>
              </a:spcBef>
              <a:buClr>
                <a:schemeClr val="accent5"/>
              </a:buClr>
              <a:buFont typeface="Avenir Next LT Pro" panose="020B0504020202020204" pitchFamily="34" charset="0"/>
              <a:buNone/>
              <a:defRPr sz="1400" kern="1200">
                <a:solidFill>
                  <a:schemeClr val="tx1"/>
                </a:solidFill>
                <a:latin typeface="+mn-lt"/>
                <a:ea typeface="+mn-ea"/>
                <a:cs typeface="+mn-cs"/>
              </a:defRPr>
            </a:lvl4pPr>
            <a:lvl5pPr marL="914400" indent="0" algn="l" defTabSz="914400" rtl="0" eaLnBrk="1" latinLnBrk="0" hangingPunct="1">
              <a:lnSpc>
                <a:spcPct val="110000"/>
              </a:lnSpc>
              <a:spcBef>
                <a:spcPts val="500"/>
              </a:spcBef>
              <a:buClr>
                <a:schemeClr val="accent5"/>
              </a:buClr>
              <a:buFont typeface="Avenir Next LT Pro" panose="020B05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ea typeface="+mn-lt"/>
                <a:cs typeface="+mn-lt"/>
              </a:rPr>
              <a:t>Pressbooks enables </a:t>
            </a:r>
            <a:r>
              <a:rPr lang="en-US" b="1" dirty="0">
                <a:ea typeface="+mn-lt"/>
                <a:cs typeface="+mn-lt"/>
              </a:rPr>
              <a:t>Authors and Institutions</a:t>
            </a:r>
            <a:r>
              <a:rPr lang="en-US" dirty="0">
                <a:ea typeface="+mn-lt"/>
                <a:cs typeface="+mn-lt"/>
              </a:rPr>
              <a:t> to make OER textbooks available in various formats, including Common Cartridge (.</a:t>
            </a:r>
            <a:r>
              <a:rPr lang="en-US" dirty="0" err="1">
                <a:ea typeface="+mn-lt"/>
                <a:cs typeface="+mn-lt"/>
              </a:rPr>
              <a:t>imscc</a:t>
            </a:r>
            <a:r>
              <a:rPr lang="en-US" dirty="0">
                <a:ea typeface="+mn-lt"/>
                <a:cs typeface="+mn-lt"/>
              </a:rPr>
              <a:t>) for others to download and use.</a:t>
            </a:r>
          </a:p>
          <a:p>
            <a:pPr marL="457200" indent="-457200">
              <a:buFont typeface="Wingdings" panose="020B0504020202020204" pitchFamily="34" charset="0"/>
              <a:buChar char="ü"/>
            </a:pPr>
            <a:r>
              <a:rPr lang="en-US" dirty="0">
                <a:ea typeface="+mn-lt"/>
                <a:cs typeface="+mn-lt"/>
              </a:rPr>
              <a:t>Common Cartridge with Web Links</a:t>
            </a:r>
          </a:p>
          <a:p>
            <a:pPr marL="457200" indent="-457200">
              <a:buFont typeface="Wingdings" panose="020B0504020202020204" pitchFamily="34" charset="0"/>
              <a:buChar char="ü"/>
            </a:pPr>
            <a:r>
              <a:rPr lang="en-US" dirty="0">
                <a:ea typeface="+mn-lt"/>
                <a:cs typeface="+mn-lt"/>
              </a:rPr>
              <a:t>Common Cartridge with LTI Links (Deep Linking)</a:t>
            </a:r>
          </a:p>
        </p:txBody>
      </p:sp>
      <p:pic>
        <p:nvPicPr>
          <p:cNvPr id="9" name="Picture 8" descr="A screenshot of a computer&#10;&#10;AI-generated content may be incorrect.">
            <a:extLst>
              <a:ext uri="{FF2B5EF4-FFF2-40B4-BE49-F238E27FC236}">
                <a16:creationId xmlns:a16="http://schemas.microsoft.com/office/drawing/2014/main" id="{2C6CC50C-9660-7955-FF8E-4FC942942DBA}"/>
              </a:ext>
            </a:extLst>
          </p:cNvPr>
          <p:cNvPicPr>
            <a:picLocks noChangeAspect="1"/>
          </p:cNvPicPr>
          <p:nvPr/>
        </p:nvPicPr>
        <p:blipFill>
          <a:blip r:embed="rId3"/>
          <a:stretch>
            <a:fillRect/>
          </a:stretch>
        </p:blipFill>
        <p:spPr>
          <a:xfrm>
            <a:off x="5734051" y="1457854"/>
            <a:ext cx="6163733" cy="4397375"/>
          </a:xfrm>
          <a:prstGeom prst="rect">
            <a:avLst/>
          </a:prstGeom>
          <a:ln>
            <a:noFill/>
          </a:ln>
        </p:spPr>
      </p:pic>
    </p:spTree>
    <p:extLst>
      <p:ext uri="{BB962C8B-B14F-4D97-AF65-F5344CB8AC3E}">
        <p14:creationId xmlns:p14="http://schemas.microsoft.com/office/powerpoint/2010/main" val="35470032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a:extLst>
            <a:ext uri="{FF2B5EF4-FFF2-40B4-BE49-F238E27FC236}">
              <a16:creationId xmlns:a16="http://schemas.microsoft.com/office/drawing/2014/main" id="{9698F79D-1673-FE64-5295-7768D9364390}"/>
            </a:ext>
          </a:extLst>
        </p:cNvPr>
        <p:cNvGrpSpPr/>
        <p:nvPr/>
      </p:nvGrpSpPr>
      <p:grpSpPr>
        <a:xfrm>
          <a:off x="0" y="0"/>
          <a:ext cx="0" cy="0"/>
          <a:chOff x="0" y="0"/>
          <a:chExt cx="0" cy="0"/>
        </a:xfrm>
      </p:grpSpPr>
      <p:sp useBgFill="1">
        <p:nvSpPr>
          <p:cNvPr id="19" name="Background Fill">
            <a:extLst>
              <a:ext uri="{FF2B5EF4-FFF2-40B4-BE49-F238E27FC236}">
                <a16:creationId xmlns:a16="http://schemas.microsoft.com/office/drawing/2014/main" id="{4ED0DFDA-E72D-F7BD-B878-1FDECF8BFD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043E150F-F08F-FEE7-B56D-47F16E6696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solidFill>
            <a:srgbClr val="AEAEAE">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a:extLst>
              <a:ext uri="{FF2B5EF4-FFF2-40B4-BE49-F238E27FC236}">
                <a16:creationId xmlns:a16="http://schemas.microsoft.com/office/drawing/2014/main" id="{40CF46B3-8E8C-FD92-0456-AA93F5973EA8}"/>
              </a:ext>
            </a:extLst>
          </p:cNvPr>
          <p:cNvSpPr>
            <a:spLocks noGrp="1"/>
          </p:cNvSpPr>
          <p:nvPr>
            <p:ph type="title"/>
          </p:nvPr>
        </p:nvSpPr>
        <p:spPr>
          <a:xfrm>
            <a:off x="450851" y="403557"/>
            <a:ext cx="11286656" cy="773711"/>
          </a:xfrm>
        </p:spPr>
        <p:txBody>
          <a:bodyPr vert="horz" lIns="91440" tIns="45720" rIns="91440" bIns="45720" rtlCol="0" anchor="b">
            <a:noAutofit/>
          </a:bodyPr>
          <a:lstStyle/>
          <a:p>
            <a:r>
              <a:rPr lang="en-US" sz="3200" dirty="0">
                <a:ea typeface="+mj-lt"/>
                <a:cs typeface="+mj-lt"/>
              </a:rPr>
              <a:t>Common Cartridge (Web Links) VS (LTI Links) ?</a:t>
            </a:r>
            <a:endParaRPr lang="en-US" sz="3200" dirty="0">
              <a:cs typeface="Posterama"/>
            </a:endParaRPr>
          </a:p>
        </p:txBody>
      </p:sp>
      <p:pic>
        <p:nvPicPr>
          <p:cNvPr id="7" name="Picture 6" descr="A black background with red text&#10;&#10;Description automatically generated">
            <a:extLst>
              <a:ext uri="{FF2B5EF4-FFF2-40B4-BE49-F238E27FC236}">
                <a16:creationId xmlns:a16="http://schemas.microsoft.com/office/drawing/2014/main" id="{3366FCCC-0130-D9D3-4983-E81A9DF772B6}"/>
              </a:ext>
            </a:extLst>
          </p:cNvPr>
          <p:cNvPicPr>
            <a:picLocks noChangeAspect="1"/>
          </p:cNvPicPr>
          <p:nvPr/>
        </p:nvPicPr>
        <p:blipFill>
          <a:blip r:embed="rId2"/>
          <a:stretch>
            <a:fillRect/>
          </a:stretch>
        </p:blipFill>
        <p:spPr>
          <a:xfrm>
            <a:off x="-215507" y="5223890"/>
            <a:ext cx="2693068" cy="2097803"/>
          </a:xfrm>
          <a:prstGeom prst="rect">
            <a:avLst/>
          </a:prstGeom>
          <a:ln>
            <a:noFill/>
          </a:ln>
        </p:spPr>
      </p:pic>
      <p:sp>
        <p:nvSpPr>
          <p:cNvPr id="6" name="Content Placeholder 2">
            <a:extLst>
              <a:ext uri="{FF2B5EF4-FFF2-40B4-BE49-F238E27FC236}">
                <a16:creationId xmlns:a16="http://schemas.microsoft.com/office/drawing/2014/main" id="{EAA4FA25-D9AE-878A-1526-E59040D51344}"/>
              </a:ext>
            </a:extLst>
          </p:cNvPr>
          <p:cNvSpPr txBox="1">
            <a:spLocks/>
          </p:cNvSpPr>
          <p:nvPr/>
        </p:nvSpPr>
        <p:spPr>
          <a:xfrm>
            <a:off x="478615" y="1894071"/>
            <a:ext cx="5125941" cy="3954323"/>
          </a:xfrm>
          <a:prstGeom prst="rect">
            <a:avLst/>
          </a:prstGeom>
        </p:spPr>
        <p:txBody>
          <a:bodyPr vert="horz" lIns="91440" tIns="45720" rIns="91440" bIns="45720" rtlCol="0" anchor="t">
            <a:normAutofit/>
          </a:bodyPr>
          <a:lstStyle>
            <a:lvl1pPr marL="0" indent="0" algn="l" defTabSz="914400" rtl="0" eaLnBrk="1" latinLnBrk="0" hangingPunct="1">
              <a:lnSpc>
                <a:spcPct val="110000"/>
              </a:lnSpc>
              <a:spcBef>
                <a:spcPts val="1000"/>
              </a:spcBef>
              <a:buClr>
                <a:schemeClr val="accent5"/>
              </a:buClr>
              <a:buFont typeface="Avenir Next LT Pro" panose="020B0504020202020204" pitchFamily="34" charset="0"/>
              <a:buNone/>
              <a:defRPr sz="2000" kern="1200">
                <a:solidFill>
                  <a:schemeClr val="tx1"/>
                </a:solidFill>
                <a:latin typeface="+mn-lt"/>
                <a:ea typeface="+mn-ea"/>
                <a:cs typeface="+mn-cs"/>
              </a:defRPr>
            </a:lvl1pPr>
            <a:lvl2pPr marL="228600" indent="0" algn="l" defTabSz="914400" rtl="0" eaLnBrk="1" latinLnBrk="0" hangingPunct="1">
              <a:lnSpc>
                <a:spcPct val="110000"/>
              </a:lnSpc>
              <a:spcBef>
                <a:spcPts val="500"/>
              </a:spcBef>
              <a:buClr>
                <a:schemeClr val="accent5"/>
              </a:buClr>
              <a:buFont typeface="Avenir Next LT Pro" panose="020B0504020202020204" pitchFamily="34" charset="0"/>
              <a:buNone/>
              <a:defRPr sz="1800" kern="1200">
                <a:solidFill>
                  <a:schemeClr val="tx1"/>
                </a:solidFill>
                <a:latin typeface="+mn-lt"/>
                <a:ea typeface="+mn-ea"/>
                <a:cs typeface="+mn-cs"/>
              </a:defRPr>
            </a:lvl2pPr>
            <a:lvl3pPr marL="457200" indent="0" algn="l" defTabSz="914400" rtl="0" eaLnBrk="1" latinLnBrk="0" hangingPunct="1">
              <a:lnSpc>
                <a:spcPct val="110000"/>
              </a:lnSpc>
              <a:spcBef>
                <a:spcPts val="500"/>
              </a:spcBef>
              <a:buClr>
                <a:schemeClr val="accent5"/>
              </a:buClr>
              <a:buFont typeface="Avenir Next LT Pro" panose="020B0504020202020204" pitchFamily="34" charset="0"/>
              <a:buNone/>
              <a:defRPr sz="1600" kern="1200">
                <a:solidFill>
                  <a:schemeClr val="tx1"/>
                </a:solidFill>
                <a:latin typeface="+mn-lt"/>
                <a:ea typeface="+mn-ea"/>
                <a:cs typeface="+mn-cs"/>
              </a:defRPr>
            </a:lvl3pPr>
            <a:lvl4pPr marL="685800" indent="0" algn="l" defTabSz="914400" rtl="0" eaLnBrk="1" latinLnBrk="0" hangingPunct="1">
              <a:lnSpc>
                <a:spcPct val="110000"/>
              </a:lnSpc>
              <a:spcBef>
                <a:spcPts val="500"/>
              </a:spcBef>
              <a:buClr>
                <a:schemeClr val="accent5"/>
              </a:buClr>
              <a:buFont typeface="Avenir Next LT Pro" panose="020B0504020202020204" pitchFamily="34" charset="0"/>
              <a:buNone/>
              <a:defRPr sz="1400" kern="1200">
                <a:solidFill>
                  <a:schemeClr val="tx1"/>
                </a:solidFill>
                <a:latin typeface="+mn-lt"/>
                <a:ea typeface="+mn-ea"/>
                <a:cs typeface="+mn-cs"/>
              </a:defRPr>
            </a:lvl4pPr>
            <a:lvl5pPr marL="914400" indent="0" algn="l" defTabSz="914400" rtl="0" eaLnBrk="1" latinLnBrk="0" hangingPunct="1">
              <a:lnSpc>
                <a:spcPct val="110000"/>
              </a:lnSpc>
              <a:spcBef>
                <a:spcPts val="500"/>
              </a:spcBef>
              <a:buClr>
                <a:schemeClr val="accent5"/>
              </a:buClr>
              <a:buFont typeface="Avenir Next LT Pro" panose="020B05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dirty="0">
                <a:ea typeface="+mn-lt"/>
                <a:cs typeface="+mn-lt"/>
              </a:rPr>
              <a:t>Common Cartridge with Web Links</a:t>
            </a:r>
            <a:endParaRPr lang="en-US" b="1" dirty="0"/>
          </a:p>
          <a:p>
            <a:pPr marL="342900" indent="-342900">
              <a:buFont typeface="Arial" panose="020B0504020202020204" pitchFamily="34" charset="0"/>
              <a:buChar char="•"/>
            </a:pPr>
            <a:r>
              <a:rPr lang="en-US" dirty="0">
                <a:ea typeface="+mn-lt"/>
                <a:cs typeface="+mn-lt"/>
              </a:rPr>
              <a:t>No need for institutional support.</a:t>
            </a:r>
          </a:p>
          <a:p>
            <a:pPr marL="342900" indent="-342900">
              <a:buFont typeface="Arial" panose="020B0504020202020204" pitchFamily="34" charset="0"/>
              <a:buChar char="•"/>
            </a:pPr>
            <a:r>
              <a:rPr lang="en-US" dirty="0">
                <a:ea typeface="+mn-lt"/>
                <a:cs typeface="+mn-lt"/>
              </a:rPr>
              <a:t>Allow educators to embed content easily into courses.</a:t>
            </a:r>
          </a:p>
          <a:p>
            <a:pPr marL="342900" indent="-342900">
              <a:buFont typeface="Arial" panose="020B0504020202020204" pitchFamily="34" charset="0"/>
              <a:buChar char="•"/>
            </a:pPr>
            <a:r>
              <a:rPr lang="en-US" dirty="0">
                <a:ea typeface="+mn-lt"/>
                <a:cs typeface="+mn-lt"/>
              </a:rPr>
              <a:t>Simple Import.</a:t>
            </a:r>
          </a:p>
          <a:p>
            <a:pPr marL="457200" indent="-457200">
              <a:buFont typeface="Arial" panose="020B0504020202020204" pitchFamily="34" charset="0"/>
              <a:buChar char="•"/>
            </a:pPr>
            <a:endParaRPr lang="en-US" dirty="0">
              <a:ea typeface="+mn-lt"/>
              <a:cs typeface="+mn-lt"/>
            </a:endParaRPr>
          </a:p>
        </p:txBody>
      </p:sp>
      <p:sp>
        <p:nvSpPr>
          <p:cNvPr id="3" name="Content Placeholder 2">
            <a:extLst>
              <a:ext uri="{FF2B5EF4-FFF2-40B4-BE49-F238E27FC236}">
                <a16:creationId xmlns:a16="http://schemas.microsoft.com/office/drawing/2014/main" id="{E77416E8-F623-ED2B-FF27-0573EE570E37}"/>
              </a:ext>
            </a:extLst>
          </p:cNvPr>
          <p:cNvSpPr txBox="1">
            <a:spLocks/>
          </p:cNvSpPr>
          <p:nvPr/>
        </p:nvSpPr>
        <p:spPr>
          <a:xfrm>
            <a:off x="6098364" y="1894070"/>
            <a:ext cx="5125941" cy="3954323"/>
          </a:xfrm>
          <a:prstGeom prst="rect">
            <a:avLst/>
          </a:prstGeom>
        </p:spPr>
        <p:txBody>
          <a:bodyPr vert="horz" lIns="91440" tIns="45720" rIns="91440" bIns="45720" rtlCol="0" anchor="t">
            <a:normAutofit lnSpcReduction="10000"/>
          </a:bodyPr>
          <a:lstStyle>
            <a:lvl1pPr marL="0" indent="0" algn="l" defTabSz="914400" rtl="0" eaLnBrk="1" latinLnBrk="0" hangingPunct="1">
              <a:lnSpc>
                <a:spcPct val="110000"/>
              </a:lnSpc>
              <a:spcBef>
                <a:spcPts val="1000"/>
              </a:spcBef>
              <a:buClr>
                <a:schemeClr val="accent5"/>
              </a:buClr>
              <a:buFont typeface="Avenir Next LT Pro" panose="020B0504020202020204" pitchFamily="34" charset="0"/>
              <a:buNone/>
              <a:defRPr sz="2000" kern="1200">
                <a:solidFill>
                  <a:schemeClr val="tx1"/>
                </a:solidFill>
                <a:latin typeface="+mn-lt"/>
                <a:ea typeface="+mn-ea"/>
                <a:cs typeface="+mn-cs"/>
              </a:defRPr>
            </a:lvl1pPr>
            <a:lvl2pPr marL="228600" indent="0" algn="l" defTabSz="914400" rtl="0" eaLnBrk="1" latinLnBrk="0" hangingPunct="1">
              <a:lnSpc>
                <a:spcPct val="110000"/>
              </a:lnSpc>
              <a:spcBef>
                <a:spcPts val="500"/>
              </a:spcBef>
              <a:buClr>
                <a:schemeClr val="accent5"/>
              </a:buClr>
              <a:buFont typeface="Avenir Next LT Pro" panose="020B0504020202020204" pitchFamily="34" charset="0"/>
              <a:buNone/>
              <a:defRPr sz="1800" kern="1200">
                <a:solidFill>
                  <a:schemeClr val="tx1"/>
                </a:solidFill>
                <a:latin typeface="+mn-lt"/>
                <a:ea typeface="+mn-ea"/>
                <a:cs typeface="+mn-cs"/>
              </a:defRPr>
            </a:lvl2pPr>
            <a:lvl3pPr marL="457200" indent="0" algn="l" defTabSz="914400" rtl="0" eaLnBrk="1" latinLnBrk="0" hangingPunct="1">
              <a:lnSpc>
                <a:spcPct val="110000"/>
              </a:lnSpc>
              <a:spcBef>
                <a:spcPts val="500"/>
              </a:spcBef>
              <a:buClr>
                <a:schemeClr val="accent5"/>
              </a:buClr>
              <a:buFont typeface="Avenir Next LT Pro" panose="020B0504020202020204" pitchFamily="34" charset="0"/>
              <a:buNone/>
              <a:defRPr sz="1600" kern="1200">
                <a:solidFill>
                  <a:schemeClr val="tx1"/>
                </a:solidFill>
                <a:latin typeface="+mn-lt"/>
                <a:ea typeface="+mn-ea"/>
                <a:cs typeface="+mn-cs"/>
              </a:defRPr>
            </a:lvl3pPr>
            <a:lvl4pPr marL="685800" indent="0" algn="l" defTabSz="914400" rtl="0" eaLnBrk="1" latinLnBrk="0" hangingPunct="1">
              <a:lnSpc>
                <a:spcPct val="110000"/>
              </a:lnSpc>
              <a:spcBef>
                <a:spcPts val="500"/>
              </a:spcBef>
              <a:buClr>
                <a:schemeClr val="accent5"/>
              </a:buClr>
              <a:buFont typeface="Avenir Next LT Pro" panose="020B0504020202020204" pitchFamily="34" charset="0"/>
              <a:buNone/>
              <a:defRPr sz="1400" kern="1200">
                <a:solidFill>
                  <a:schemeClr val="tx1"/>
                </a:solidFill>
                <a:latin typeface="+mn-lt"/>
                <a:ea typeface="+mn-ea"/>
                <a:cs typeface="+mn-cs"/>
              </a:defRPr>
            </a:lvl4pPr>
            <a:lvl5pPr marL="914400" indent="0" algn="l" defTabSz="914400" rtl="0" eaLnBrk="1" latinLnBrk="0" hangingPunct="1">
              <a:lnSpc>
                <a:spcPct val="110000"/>
              </a:lnSpc>
              <a:spcBef>
                <a:spcPts val="500"/>
              </a:spcBef>
              <a:buClr>
                <a:schemeClr val="accent5"/>
              </a:buClr>
              <a:buFont typeface="Avenir Next LT Pro" panose="020B05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dirty="0">
                <a:ea typeface="+mn-lt"/>
                <a:cs typeface="+mn-lt"/>
              </a:rPr>
              <a:t>Common Cartridge with LTI Links (Deep Linking)</a:t>
            </a:r>
          </a:p>
          <a:p>
            <a:pPr marL="342900" indent="-342900">
              <a:buFont typeface="Arial" panose="020B0504020202020204" pitchFamily="34" charset="0"/>
              <a:buChar char="•"/>
            </a:pPr>
            <a:r>
              <a:rPr lang="en-US" dirty="0">
                <a:ea typeface="+mn-lt"/>
                <a:cs typeface="+mn-lt"/>
              </a:rPr>
              <a:t>Requires institutional support for implementation.</a:t>
            </a:r>
          </a:p>
          <a:p>
            <a:pPr marL="342900" indent="-342900">
              <a:buFont typeface="Arial" panose="020B0504020202020204" pitchFamily="34" charset="0"/>
              <a:buChar char="•"/>
            </a:pPr>
            <a:r>
              <a:rPr lang="en-US" dirty="0">
                <a:ea typeface="+mn-lt"/>
                <a:cs typeface="+mn-lt"/>
              </a:rPr>
              <a:t>Enables integration of interactive content, such as H5P activities.</a:t>
            </a:r>
          </a:p>
          <a:p>
            <a:pPr marL="342900" indent="-342900">
              <a:buFont typeface="Arial" panose="020B0504020202020204" pitchFamily="34" charset="0"/>
              <a:buChar char="•"/>
            </a:pPr>
            <a:r>
              <a:rPr lang="en-US" dirty="0">
                <a:ea typeface="+mn-lt"/>
                <a:cs typeface="+mn-lt"/>
              </a:rPr>
              <a:t>Allows these activities to be incorporated as graded assessments within the LMS.</a:t>
            </a:r>
          </a:p>
          <a:p>
            <a:pPr marL="342900" indent="-342900">
              <a:buFont typeface="Arial" panose="020B0504020202020204" pitchFamily="34" charset="0"/>
              <a:buChar char="•"/>
            </a:pPr>
            <a:r>
              <a:rPr lang="en-US" dirty="0">
                <a:ea typeface="+mn-lt"/>
                <a:cs typeface="+mn-lt"/>
              </a:rPr>
              <a:t>Complex Import with Institutional Support.</a:t>
            </a:r>
          </a:p>
        </p:txBody>
      </p:sp>
    </p:spTree>
    <p:extLst>
      <p:ext uri="{BB962C8B-B14F-4D97-AF65-F5344CB8AC3E}">
        <p14:creationId xmlns:p14="http://schemas.microsoft.com/office/powerpoint/2010/main" val="36670538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a:extLst>
            <a:ext uri="{FF2B5EF4-FFF2-40B4-BE49-F238E27FC236}">
              <a16:creationId xmlns:a16="http://schemas.microsoft.com/office/drawing/2014/main" id="{77C260C8-BE69-987B-490E-60C9E95305C7}"/>
            </a:ext>
          </a:extLst>
        </p:cNvPr>
        <p:cNvGrpSpPr/>
        <p:nvPr/>
      </p:nvGrpSpPr>
      <p:grpSpPr>
        <a:xfrm>
          <a:off x="0" y="0"/>
          <a:ext cx="0" cy="0"/>
          <a:chOff x="0" y="0"/>
          <a:chExt cx="0" cy="0"/>
        </a:xfrm>
      </p:grpSpPr>
      <p:sp useBgFill="1">
        <p:nvSpPr>
          <p:cNvPr id="26" name="Background Fill">
            <a:extLst>
              <a:ext uri="{FF2B5EF4-FFF2-40B4-BE49-F238E27FC236}">
                <a16:creationId xmlns:a16="http://schemas.microsoft.com/office/drawing/2014/main" id="{D7B871E5-5603-F7E5-F71E-9B4EDABE14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EBB1C0C1-8297-0E10-DA48-3A287B09D5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solidFill>
            <a:srgbClr val="AEAEAE">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Shape 29">
            <a:extLst>
              <a:ext uri="{FF2B5EF4-FFF2-40B4-BE49-F238E27FC236}">
                <a16:creationId xmlns:a16="http://schemas.microsoft.com/office/drawing/2014/main" id="{F35D5F25-9EE9-1CD8-7B37-0A9495D2D1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6336253" cy="6858001"/>
          </a:xfrm>
          <a:custGeom>
            <a:avLst/>
            <a:gdLst>
              <a:gd name="connsiteX0" fmla="*/ 5721063 w 6336253"/>
              <a:gd name="connsiteY0" fmla="*/ 3536635 h 6858001"/>
              <a:gd name="connsiteX1" fmla="*/ 6230651 w 6336253"/>
              <a:gd name="connsiteY1" fmla="*/ 4046223 h 6858001"/>
              <a:gd name="connsiteX2" fmla="*/ 5721063 w 6336253"/>
              <a:gd name="connsiteY2" fmla="*/ 4555811 h 6858001"/>
              <a:gd name="connsiteX3" fmla="*/ 5211475 w 6336253"/>
              <a:gd name="connsiteY3" fmla="*/ 4046223 h 6858001"/>
              <a:gd name="connsiteX4" fmla="*/ 5721063 w 6336253"/>
              <a:gd name="connsiteY4" fmla="*/ 3536635 h 6858001"/>
              <a:gd name="connsiteX5" fmla="*/ 5456902 w 6336253"/>
              <a:gd name="connsiteY5" fmla="*/ 0 h 6858001"/>
              <a:gd name="connsiteX6" fmla="*/ 6321710 w 6336253"/>
              <a:gd name="connsiteY6" fmla="*/ 0 h 6858001"/>
              <a:gd name="connsiteX7" fmla="*/ 6332019 w 6336253"/>
              <a:gd name="connsiteY7" fmla="*/ 42969 h 6858001"/>
              <a:gd name="connsiteX8" fmla="*/ 6320934 w 6336253"/>
              <a:gd name="connsiteY8" fmla="*/ 219852 h 6858001"/>
              <a:gd name="connsiteX9" fmla="*/ 5774313 w 6336253"/>
              <a:gd name="connsiteY9" fmla="*/ 535443 h 6858001"/>
              <a:gd name="connsiteX10" fmla="*/ 5444200 w 6336253"/>
              <a:gd name="connsiteY10" fmla="*/ 78052 h 6858001"/>
              <a:gd name="connsiteX11" fmla="*/ 609600 w 6336253"/>
              <a:gd name="connsiteY11" fmla="*/ 0 h 6858001"/>
              <a:gd name="connsiteX12" fmla="*/ 1171409 w 6336253"/>
              <a:gd name="connsiteY12" fmla="*/ 0 h 6858001"/>
              <a:gd name="connsiteX13" fmla="*/ 4838473 w 6336253"/>
              <a:gd name="connsiteY13" fmla="*/ 0 h 6858001"/>
              <a:gd name="connsiteX14" fmla="*/ 4830349 w 6336253"/>
              <a:gd name="connsiteY14" fmla="*/ 184996 h 6858001"/>
              <a:gd name="connsiteX15" fmla="*/ 4833376 w 6336253"/>
              <a:gd name="connsiteY15" fmla="*/ 419995 h 6858001"/>
              <a:gd name="connsiteX16" fmla="*/ 5281338 w 6336253"/>
              <a:gd name="connsiteY16" fmla="*/ 1068099 h 6858001"/>
              <a:gd name="connsiteX17" fmla="*/ 5729205 w 6336253"/>
              <a:gd name="connsiteY17" fmla="*/ 2589405 h 6858001"/>
              <a:gd name="connsiteX18" fmla="*/ 5283212 w 6336253"/>
              <a:gd name="connsiteY18" fmla="*/ 3164269 h 6858001"/>
              <a:gd name="connsiteX19" fmla="*/ 5124820 w 6336253"/>
              <a:gd name="connsiteY19" fmla="*/ 4641255 h 6858001"/>
              <a:gd name="connsiteX20" fmla="*/ 5736551 w 6336253"/>
              <a:gd name="connsiteY20" fmla="*/ 5670858 h 6858001"/>
              <a:gd name="connsiteX21" fmla="*/ 6022123 w 6336253"/>
              <a:gd name="connsiteY21" fmla="*/ 6707670 h 6858001"/>
              <a:gd name="connsiteX22" fmla="*/ 6024496 w 6336253"/>
              <a:gd name="connsiteY22" fmla="*/ 6858000 h 6858001"/>
              <a:gd name="connsiteX23" fmla="*/ 2242268 w 6336253"/>
              <a:gd name="connsiteY23" fmla="*/ 6858000 h 6858001"/>
              <a:gd name="connsiteX24" fmla="*/ 2242268 w 6336253"/>
              <a:gd name="connsiteY24" fmla="*/ 6858001 h 6858001"/>
              <a:gd name="connsiteX25" fmla="*/ 0 w 6336253"/>
              <a:gd name="connsiteY25" fmla="*/ 6858001 h 6858001"/>
              <a:gd name="connsiteX26" fmla="*/ 0 w 6336253"/>
              <a:gd name="connsiteY26" fmla="*/ 1 h 6858001"/>
              <a:gd name="connsiteX27" fmla="*/ 609600 w 6336253"/>
              <a:gd name="connsiteY27" fmla="*/ 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336253" h="6858001">
                <a:moveTo>
                  <a:pt x="5721063" y="3536635"/>
                </a:moveTo>
                <a:cubicBezTo>
                  <a:pt x="6002501" y="3536635"/>
                  <a:pt x="6230651" y="3764785"/>
                  <a:pt x="6230651" y="4046223"/>
                </a:cubicBezTo>
                <a:cubicBezTo>
                  <a:pt x="6230651" y="4327661"/>
                  <a:pt x="6002501" y="4555811"/>
                  <a:pt x="5721063" y="4555811"/>
                </a:cubicBezTo>
                <a:cubicBezTo>
                  <a:pt x="5439625" y="4555811"/>
                  <a:pt x="5211475" y="4327661"/>
                  <a:pt x="5211475" y="4046223"/>
                </a:cubicBezTo>
                <a:cubicBezTo>
                  <a:pt x="5211475" y="3764785"/>
                  <a:pt x="5439625" y="3536635"/>
                  <a:pt x="5721063" y="3536635"/>
                </a:cubicBezTo>
                <a:close/>
                <a:moveTo>
                  <a:pt x="5456902" y="0"/>
                </a:moveTo>
                <a:lnTo>
                  <a:pt x="6321710" y="0"/>
                </a:lnTo>
                <a:lnTo>
                  <a:pt x="6332019" y="42969"/>
                </a:lnTo>
                <a:cubicBezTo>
                  <a:pt x="6340015" y="100391"/>
                  <a:pt x="6336884" y="160329"/>
                  <a:pt x="6320934" y="219852"/>
                </a:cubicBezTo>
                <a:cubicBezTo>
                  <a:pt x="6257137" y="457945"/>
                  <a:pt x="6012407" y="599240"/>
                  <a:pt x="5774313" y="535443"/>
                </a:cubicBezTo>
                <a:cubicBezTo>
                  <a:pt x="5565982" y="479621"/>
                  <a:pt x="5431761" y="285271"/>
                  <a:pt x="5444200" y="78052"/>
                </a:cubicBezTo>
                <a:close/>
                <a:moveTo>
                  <a:pt x="609600" y="0"/>
                </a:moveTo>
                <a:lnTo>
                  <a:pt x="1171409" y="0"/>
                </a:lnTo>
                <a:lnTo>
                  <a:pt x="4838473" y="0"/>
                </a:lnTo>
                <a:lnTo>
                  <a:pt x="4830349" y="184996"/>
                </a:lnTo>
                <a:cubicBezTo>
                  <a:pt x="4828991" y="263520"/>
                  <a:pt x="4829864" y="341910"/>
                  <a:pt x="4833376" y="419995"/>
                </a:cubicBezTo>
                <a:cubicBezTo>
                  <a:pt x="4846565" y="709488"/>
                  <a:pt x="5075226" y="891535"/>
                  <a:pt x="5281338" y="1068099"/>
                </a:cubicBezTo>
                <a:cubicBezTo>
                  <a:pt x="5795128" y="1508061"/>
                  <a:pt x="5969974" y="2032158"/>
                  <a:pt x="5729205" y="2589405"/>
                </a:cubicBezTo>
                <a:cubicBezTo>
                  <a:pt x="5635831" y="2805523"/>
                  <a:pt x="5454276" y="2993264"/>
                  <a:pt x="5283212" y="3164269"/>
                </a:cubicBezTo>
                <a:cubicBezTo>
                  <a:pt x="4824418" y="3622744"/>
                  <a:pt x="4843217" y="4154456"/>
                  <a:pt x="5124820" y="4641255"/>
                </a:cubicBezTo>
                <a:cubicBezTo>
                  <a:pt x="5325440" y="4986832"/>
                  <a:pt x="5565996" y="5311556"/>
                  <a:pt x="5736551" y="5670858"/>
                </a:cubicBezTo>
                <a:cubicBezTo>
                  <a:pt x="5902602" y="6019042"/>
                  <a:pt x="6001121" y="6366409"/>
                  <a:pt x="6022123" y="6707670"/>
                </a:cubicBezTo>
                <a:lnTo>
                  <a:pt x="6024496" y="6858000"/>
                </a:lnTo>
                <a:lnTo>
                  <a:pt x="2242268" y="6858000"/>
                </a:lnTo>
                <a:lnTo>
                  <a:pt x="2242268" y="6858001"/>
                </a:lnTo>
                <a:lnTo>
                  <a:pt x="0" y="6858001"/>
                </a:lnTo>
                <a:lnTo>
                  <a:pt x="0" y="1"/>
                </a:lnTo>
                <a:lnTo>
                  <a:pt x="609600" y="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5714198B-0CB4-BB4D-7AC8-5ED61262A4DE}"/>
              </a:ext>
            </a:extLst>
          </p:cNvPr>
          <p:cNvSpPr>
            <a:spLocks noGrp="1"/>
          </p:cNvSpPr>
          <p:nvPr>
            <p:ph type="title"/>
          </p:nvPr>
        </p:nvSpPr>
        <p:spPr>
          <a:xfrm>
            <a:off x="6701615" y="1095575"/>
            <a:ext cx="5031997" cy="746775"/>
          </a:xfrm>
        </p:spPr>
        <p:txBody>
          <a:bodyPr>
            <a:normAutofit fontScale="90000"/>
          </a:bodyPr>
          <a:lstStyle/>
          <a:p>
            <a:r>
              <a:rPr lang="en-US" sz="2800" dirty="0">
                <a:ea typeface="+mj-lt"/>
                <a:cs typeface="+mj-lt"/>
              </a:rPr>
              <a:t>How to find Common Cartridge Files to Download?</a:t>
            </a:r>
            <a:endParaRPr lang="en-US" sz="2800" dirty="0">
              <a:cs typeface="Posterama"/>
            </a:endParaRPr>
          </a:p>
        </p:txBody>
      </p:sp>
      <p:sp>
        <p:nvSpPr>
          <p:cNvPr id="3" name="Content Placeholder 2">
            <a:extLst>
              <a:ext uri="{FF2B5EF4-FFF2-40B4-BE49-F238E27FC236}">
                <a16:creationId xmlns:a16="http://schemas.microsoft.com/office/drawing/2014/main" id="{C0B34D39-4C11-C4BA-4F91-0EA586556233}"/>
              </a:ext>
            </a:extLst>
          </p:cNvPr>
          <p:cNvSpPr>
            <a:spLocks noGrp="1"/>
          </p:cNvSpPr>
          <p:nvPr>
            <p:ph idx="1"/>
          </p:nvPr>
        </p:nvSpPr>
        <p:spPr>
          <a:xfrm>
            <a:off x="6701615" y="2105738"/>
            <a:ext cx="5125941" cy="2885407"/>
          </a:xfrm>
        </p:spPr>
        <p:txBody>
          <a:bodyPr vert="horz" lIns="91440" tIns="45720" rIns="91440" bIns="45720" rtlCol="0" anchor="t">
            <a:normAutofit/>
          </a:bodyPr>
          <a:lstStyle/>
          <a:p>
            <a:pPr marL="457200" indent="-457200">
              <a:buAutoNum type="arabicPeriod"/>
            </a:pPr>
            <a:r>
              <a:rPr lang="en-US" dirty="0">
                <a:ea typeface="+mn-lt"/>
                <a:cs typeface="+mn-lt"/>
              </a:rPr>
              <a:t>Go to the </a:t>
            </a:r>
            <a:r>
              <a:rPr lang="en-US" b="1" dirty="0">
                <a:ea typeface="+mn-lt"/>
                <a:cs typeface="+mn-lt"/>
              </a:rPr>
              <a:t>Pressbooks Directory</a:t>
            </a:r>
            <a:r>
              <a:rPr lang="en-US" dirty="0">
                <a:ea typeface="+mn-lt"/>
                <a:cs typeface="+mn-lt"/>
              </a:rPr>
              <a:t> and find an open textbook.</a:t>
            </a:r>
            <a:endParaRPr lang="en-US" dirty="0"/>
          </a:p>
          <a:p>
            <a:pPr marL="457200" indent="-457200">
              <a:buAutoNum type="arabicPeriod"/>
            </a:pPr>
            <a:r>
              <a:rPr lang="en-US" dirty="0">
                <a:ea typeface="+mn-lt"/>
                <a:cs typeface="+mn-lt"/>
              </a:rPr>
              <a:t>Check for available download formats (some books offer Common Cartridge).</a:t>
            </a:r>
            <a:endParaRPr lang="en-US" dirty="0"/>
          </a:p>
          <a:p>
            <a:pPr marL="457200" indent="-457200">
              <a:buAutoNum type="arabicPeriod"/>
            </a:pPr>
            <a:r>
              <a:rPr lang="en-US" dirty="0">
                <a:ea typeface="+mn-lt"/>
                <a:cs typeface="+mn-lt"/>
              </a:rPr>
              <a:t>Download the (.</a:t>
            </a:r>
            <a:r>
              <a:rPr lang="en-US" dirty="0" err="1">
                <a:ea typeface="+mn-lt"/>
                <a:cs typeface="+mn-lt"/>
              </a:rPr>
              <a:t>imscc</a:t>
            </a:r>
            <a:r>
              <a:rPr lang="en-US" dirty="0">
                <a:ea typeface="+mn-lt"/>
                <a:cs typeface="+mn-lt"/>
              </a:rPr>
              <a:t>) file and save it for LMS import.</a:t>
            </a:r>
          </a:p>
        </p:txBody>
      </p:sp>
      <p:pic>
        <p:nvPicPr>
          <p:cNvPr id="8" name="Picture 7" descr="A black background with red text&#10;&#10;Description automatically generated">
            <a:extLst>
              <a:ext uri="{FF2B5EF4-FFF2-40B4-BE49-F238E27FC236}">
                <a16:creationId xmlns:a16="http://schemas.microsoft.com/office/drawing/2014/main" id="{73D468BF-9ACC-1376-85E4-B22928494F3D}"/>
              </a:ext>
            </a:extLst>
          </p:cNvPr>
          <p:cNvPicPr>
            <a:picLocks noChangeAspect="1"/>
          </p:cNvPicPr>
          <p:nvPr/>
        </p:nvPicPr>
        <p:blipFill>
          <a:blip r:embed="rId2"/>
          <a:stretch>
            <a:fillRect/>
          </a:stretch>
        </p:blipFill>
        <p:spPr>
          <a:xfrm>
            <a:off x="-132000" y="-256247"/>
            <a:ext cx="2693068" cy="2097803"/>
          </a:xfrm>
          <a:prstGeom prst="rect">
            <a:avLst/>
          </a:prstGeom>
          <a:ln>
            <a:noFill/>
          </a:ln>
        </p:spPr>
      </p:pic>
      <p:pic>
        <p:nvPicPr>
          <p:cNvPr id="7" name="Picture 6" descr="A screenshot of a computer&#10;&#10;AI-generated content may be incorrect.">
            <a:extLst>
              <a:ext uri="{FF2B5EF4-FFF2-40B4-BE49-F238E27FC236}">
                <a16:creationId xmlns:a16="http://schemas.microsoft.com/office/drawing/2014/main" id="{4126803D-506E-3321-6F23-8C03E7524805}"/>
              </a:ext>
            </a:extLst>
          </p:cNvPr>
          <p:cNvPicPr>
            <a:picLocks noChangeAspect="1"/>
          </p:cNvPicPr>
          <p:nvPr/>
        </p:nvPicPr>
        <p:blipFill>
          <a:blip r:embed="rId3"/>
          <a:stretch>
            <a:fillRect/>
          </a:stretch>
        </p:blipFill>
        <p:spPr>
          <a:xfrm>
            <a:off x="656167" y="1466850"/>
            <a:ext cx="3799416" cy="4559300"/>
          </a:xfrm>
          <a:prstGeom prst="rect">
            <a:avLst/>
          </a:prstGeom>
        </p:spPr>
      </p:pic>
      <p:sp>
        <p:nvSpPr>
          <p:cNvPr id="9" name="TextBox 8">
            <a:extLst>
              <a:ext uri="{FF2B5EF4-FFF2-40B4-BE49-F238E27FC236}">
                <a16:creationId xmlns:a16="http://schemas.microsoft.com/office/drawing/2014/main" id="{90F5D5A1-00C0-3D17-540D-0AB22C4B9C99}"/>
              </a:ext>
            </a:extLst>
          </p:cNvPr>
          <p:cNvSpPr txBox="1"/>
          <p:nvPr/>
        </p:nvSpPr>
        <p:spPr>
          <a:xfrm>
            <a:off x="6815667" y="5185833"/>
            <a:ext cx="4806949" cy="1477328"/>
          </a:xfrm>
          <a:prstGeom prst="rect">
            <a:avLst/>
          </a:prstGeom>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ea typeface="+mn-lt"/>
                <a:cs typeface="+mn-lt"/>
              </a:rPr>
              <a:t>Not all books offer the Common Cartridge for download. You may need to contact the publisher, institution, or author of the book to request this format to be available for download</a:t>
            </a:r>
          </a:p>
        </p:txBody>
      </p:sp>
      <p:pic>
        <p:nvPicPr>
          <p:cNvPr id="4" name="Graphic 3" descr="Open quotation mark with solid fill">
            <a:extLst>
              <a:ext uri="{FF2B5EF4-FFF2-40B4-BE49-F238E27FC236}">
                <a16:creationId xmlns:a16="http://schemas.microsoft.com/office/drawing/2014/main" id="{D9BAA39D-3DFF-72AB-6961-8451968E472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210299" y="4993217"/>
            <a:ext cx="702734" cy="702734"/>
          </a:xfrm>
          <a:prstGeom prst="rect">
            <a:avLst/>
          </a:prstGeom>
        </p:spPr>
      </p:pic>
    </p:spTree>
    <p:extLst>
      <p:ext uri="{BB962C8B-B14F-4D97-AF65-F5344CB8AC3E}">
        <p14:creationId xmlns:p14="http://schemas.microsoft.com/office/powerpoint/2010/main" val="24272218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E74CEB-3A52-A16D-247E-43C7B0423F9B}"/>
              </a:ext>
            </a:extLst>
          </p:cNvPr>
          <p:cNvSpPr>
            <a:spLocks noGrp="1"/>
          </p:cNvSpPr>
          <p:nvPr>
            <p:ph type="title"/>
          </p:nvPr>
        </p:nvSpPr>
        <p:spPr>
          <a:xfrm>
            <a:off x="5924508" y="573948"/>
            <a:ext cx="5999733" cy="1608736"/>
          </a:xfrm>
        </p:spPr>
        <p:txBody>
          <a:bodyPr>
            <a:noAutofit/>
          </a:bodyPr>
          <a:lstStyle/>
          <a:p>
            <a:r>
              <a:rPr lang="en-US" sz="3200" dirty="0">
                <a:cs typeface="Posterama"/>
              </a:rPr>
              <a:t>How to Import Common Cartridge File into Learning Management Systems (LMS)?</a:t>
            </a:r>
          </a:p>
        </p:txBody>
      </p:sp>
      <p:pic>
        <p:nvPicPr>
          <p:cNvPr id="3" name="Content Placeholder 2" descr="A qr code with a logo&#10;&#10;AI-generated content may be incorrect.">
            <a:extLst>
              <a:ext uri="{FF2B5EF4-FFF2-40B4-BE49-F238E27FC236}">
                <a16:creationId xmlns:a16="http://schemas.microsoft.com/office/drawing/2014/main" id="{1D401482-E623-0452-A11F-1A0E4A017593}"/>
              </a:ext>
            </a:extLst>
          </p:cNvPr>
          <p:cNvPicPr>
            <a:picLocks noGrp="1" noChangeAspect="1"/>
          </p:cNvPicPr>
          <p:nvPr>
            <p:ph idx="1"/>
          </p:nvPr>
        </p:nvPicPr>
        <p:blipFill>
          <a:blip r:embed="rId2"/>
          <a:stretch>
            <a:fillRect/>
          </a:stretch>
        </p:blipFill>
        <p:spPr>
          <a:xfrm>
            <a:off x="1160351" y="2382470"/>
            <a:ext cx="3521717" cy="4108238"/>
          </a:xfrm>
        </p:spPr>
      </p:pic>
      <p:pic>
        <p:nvPicPr>
          <p:cNvPr id="7" name="Picture 6" descr="A black background with red text&#10;&#10;Description automatically generated">
            <a:extLst>
              <a:ext uri="{FF2B5EF4-FFF2-40B4-BE49-F238E27FC236}">
                <a16:creationId xmlns:a16="http://schemas.microsoft.com/office/drawing/2014/main" id="{A634F451-ADE6-1700-F4F1-38DF11D69C94}"/>
              </a:ext>
            </a:extLst>
          </p:cNvPr>
          <p:cNvPicPr>
            <a:picLocks noChangeAspect="1"/>
          </p:cNvPicPr>
          <p:nvPr/>
        </p:nvPicPr>
        <p:blipFill>
          <a:blip r:embed="rId3"/>
          <a:stretch>
            <a:fillRect/>
          </a:stretch>
        </p:blipFill>
        <p:spPr>
          <a:xfrm>
            <a:off x="9948746" y="5318379"/>
            <a:ext cx="2483891" cy="1917446"/>
          </a:xfrm>
          <a:prstGeom prst="rect">
            <a:avLst/>
          </a:prstGeom>
          <a:ln>
            <a:noFill/>
          </a:ln>
        </p:spPr>
      </p:pic>
      <p:sp>
        <p:nvSpPr>
          <p:cNvPr id="4" name="TextBox 3">
            <a:extLst>
              <a:ext uri="{FF2B5EF4-FFF2-40B4-BE49-F238E27FC236}">
                <a16:creationId xmlns:a16="http://schemas.microsoft.com/office/drawing/2014/main" id="{1C02EDD0-61D8-0662-2DCD-0EEDC65529E5}"/>
              </a:ext>
            </a:extLst>
          </p:cNvPr>
          <p:cNvSpPr txBox="1"/>
          <p:nvPr/>
        </p:nvSpPr>
        <p:spPr>
          <a:xfrm>
            <a:off x="6477000" y="2645832"/>
            <a:ext cx="4891616" cy="129208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150000"/>
              </a:lnSpc>
            </a:pPr>
            <a:r>
              <a:rPr lang="en-US" dirty="0"/>
              <a:t>Use this </a:t>
            </a:r>
            <a:r>
              <a:rPr lang="en-US" dirty="0">
                <a:hlinkClick r:id="rId4"/>
              </a:rPr>
              <a:t>guide</a:t>
            </a:r>
            <a:r>
              <a:rPr lang="en-US" dirty="0"/>
              <a:t> for downloaded Common Cartridge (Web Links) and not LTI Links. For LTI Links contact your OER team.</a:t>
            </a:r>
          </a:p>
        </p:txBody>
      </p:sp>
      <p:pic>
        <p:nvPicPr>
          <p:cNvPr id="5" name="Graphic 4" descr="Chevron arrows with solid fill">
            <a:extLst>
              <a:ext uri="{FF2B5EF4-FFF2-40B4-BE49-F238E27FC236}">
                <a16:creationId xmlns:a16="http://schemas.microsoft.com/office/drawing/2014/main" id="{F7C651DA-CDBE-0227-3501-DD075AA392B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564717" y="2834217"/>
            <a:ext cx="914400" cy="914400"/>
          </a:xfrm>
          <a:prstGeom prst="rect">
            <a:avLst/>
          </a:prstGeom>
        </p:spPr>
      </p:pic>
      <p:pic>
        <p:nvPicPr>
          <p:cNvPr id="8" name="Picture 7" descr="A qr code with a black border&#10;&#10;AI-generated content may be incorrect.">
            <a:extLst>
              <a:ext uri="{FF2B5EF4-FFF2-40B4-BE49-F238E27FC236}">
                <a16:creationId xmlns:a16="http://schemas.microsoft.com/office/drawing/2014/main" id="{7B716087-25F1-68A1-1B61-048B7215EB52}"/>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26891" y="2316837"/>
            <a:ext cx="3655177" cy="3655177"/>
          </a:xfrm>
          <a:prstGeom prst="rect">
            <a:avLst/>
          </a:prstGeom>
        </p:spPr>
      </p:pic>
    </p:spTree>
    <p:extLst>
      <p:ext uri="{BB962C8B-B14F-4D97-AF65-F5344CB8AC3E}">
        <p14:creationId xmlns:p14="http://schemas.microsoft.com/office/powerpoint/2010/main" val="4006629645"/>
      </p:ext>
    </p:extLst>
  </p:cSld>
  <p:clrMapOvr>
    <a:masterClrMapping/>
  </p:clrMapOvr>
</p:sld>
</file>

<file path=ppt/theme/theme1.xml><?xml version="1.0" encoding="utf-8"?>
<a:theme xmlns:a="http://schemas.openxmlformats.org/drawingml/2006/main" name="SplashVTI">
  <a:themeElements>
    <a:clrScheme name="AnalogousFromDarkSeedLeftStep">
      <a:dk1>
        <a:srgbClr val="000000"/>
      </a:dk1>
      <a:lt1>
        <a:srgbClr val="FFFFFF"/>
      </a:lt1>
      <a:dk2>
        <a:srgbClr val="311C21"/>
      </a:dk2>
      <a:lt2>
        <a:srgbClr val="F0F3F3"/>
      </a:lt2>
      <a:accent1>
        <a:srgbClr val="E24F2E"/>
      </a:accent1>
      <a:accent2>
        <a:srgbClr val="D01C46"/>
      </a:accent2>
      <a:accent3>
        <a:srgbClr val="E22EA3"/>
      </a:accent3>
      <a:accent4>
        <a:srgbClr val="C51CD0"/>
      </a:accent4>
      <a:accent5>
        <a:srgbClr val="8B2EE2"/>
      </a:accent5>
      <a:accent6>
        <a:srgbClr val="4333D5"/>
      </a:accent6>
      <a:hlink>
        <a:srgbClr val="963FBF"/>
      </a:hlink>
      <a:folHlink>
        <a:srgbClr val="7F7F7F"/>
      </a:folHlink>
    </a:clrScheme>
    <a:fontScheme name="Custom 23">
      <a:majorFont>
        <a:latin typeface="Posterama"/>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plashVTI" id="{CD38C481-21EC-466B-953B-A1440B42712A}" vid="{D3E4813C-1D98-48C2-AF59-2D0D78E2550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4</TotalTime>
  <Words>783</Words>
  <Application>Microsoft Office PowerPoint</Application>
  <PresentationFormat>Widescreen</PresentationFormat>
  <Paragraphs>76</Paragraphs>
  <Slides>11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Aptos</vt:lpstr>
      <vt:lpstr>Arial</vt:lpstr>
      <vt:lpstr>Avenir Next LT Pro</vt:lpstr>
      <vt:lpstr>Courier New</vt:lpstr>
      <vt:lpstr>Posterama</vt:lpstr>
      <vt:lpstr>Wingdings</vt:lpstr>
      <vt:lpstr>SplashVTI</vt:lpstr>
      <vt:lpstr>Empowering Course Design with Open Educational Resources (OER) in Learning Management Systems (LMS) </vt:lpstr>
      <vt:lpstr>What are Open Educational Resources (OER)?</vt:lpstr>
      <vt:lpstr>The Pedagogical Value of OER in LMS</vt:lpstr>
      <vt:lpstr>Two Approaches to Using OER in LMS</vt:lpstr>
      <vt:lpstr>What is a Common Cartridge?</vt:lpstr>
      <vt:lpstr>How Pressbooks Supports Common Cartridge (.imscc) Files?</vt:lpstr>
      <vt:lpstr>Common Cartridge (Web Links) VS (LTI Links) ?</vt:lpstr>
      <vt:lpstr>How to find Common Cartridge Files to Download?</vt:lpstr>
      <vt:lpstr>How to Import Common Cartridge File into Learning Management Systems (LMS)?</vt:lpstr>
      <vt:lpstr>Common Questions from Educators Integrating OER into LMS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Shahram Fardadvand</dc:creator>
  <cp:lastModifiedBy>Shahram Fardadvand</cp:lastModifiedBy>
  <cp:revision>526</cp:revision>
  <dcterms:created xsi:type="dcterms:W3CDTF">2024-10-31T15:15:22Z</dcterms:created>
  <dcterms:modified xsi:type="dcterms:W3CDTF">2025-06-20T17:57:52Z</dcterms:modified>
</cp:coreProperties>
</file>